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0" r:id="rId1"/>
    <p:sldMasterId id="2147483664" r:id="rId2"/>
    <p:sldMasterId id="2147483688" r:id="rId3"/>
    <p:sldMasterId id="2147483936" r:id="rId4"/>
  </p:sldMasterIdLst>
  <p:notesMasterIdLst>
    <p:notesMasterId r:id="rId38"/>
  </p:notesMasterIdLst>
  <p:handoutMasterIdLst>
    <p:handoutMasterId r:id="rId39"/>
  </p:handoutMasterIdLst>
  <p:sldIdLst>
    <p:sldId id="361" r:id="rId5"/>
    <p:sldId id="357" r:id="rId6"/>
    <p:sldId id="362" r:id="rId7"/>
    <p:sldId id="363" r:id="rId8"/>
    <p:sldId id="364" r:id="rId9"/>
    <p:sldId id="370" r:id="rId10"/>
    <p:sldId id="369" r:id="rId11"/>
    <p:sldId id="365" r:id="rId12"/>
    <p:sldId id="366" r:id="rId13"/>
    <p:sldId id="390" r:id="rId14"/>
    <p:sldId id="373" r:id="rId15"/>
    <p:sldId id="368" r:id="rId16"/>
    <p:sldId id="376" r:id="rId17"/>
    <p:sldId id="367" r:id="rId18"/>
    <p:sldId id="388" r:id="rId19"/>
    <p:sldId id="387" r:id="rId20"/>
    <p:sldId id="389" r:id="rId21"/>
    <p:sldId id="372" r:id="rId22"/>
    <p:sldId id="374" r:id="rId23"/>
    <p:sldId id="375" r:id="rId24"/>
    <p:sldId id="391" r:id="rId25"/>
    <p:sldId id="378" r:id="rId26"/>
    <p:sldId id="371" r:id="rId27"/>
    <p:sldId id="379" r:id="rId28"/>
    <p:sldId id="381" r:id="rId29"/>
    <p:sldId id="384" r:id="rId30"/>
    <p:sldId id="380" r:id="rId31"/>
    <p:sldId id="382" r:id="rId32"/>
    <p:sldId id="383" r:id="rId33"/>
    <p:sldId id="386" r:id="rId34"/>
    <p:sldId id="385" r:id="rId35"/>
    <p:sldId id="392" r:id="rId36"/>
    <p:sldId id="393" r:id="rId3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34" charset="0"/>
        <a:ea typeface="ヒラギノ角ゴ Pro W3" pitchFamily="-84" charset="-128"/>
        <a:cs typeface="+mn-cs"/>
      </a:defRPr>
    </a:lvl1pPr>
    <a:lvl2pPr marL="457200" algn="l" rtl="0" fontAlgn="base">
      <a:spcBef>
        <a:spcPct val="0"/>
      </a:spcBef>
      <a:spcAft>
        <a:spcPct val="0"/>
      </a:spcAft>
      <a:defRPr sz="2400" kern="1200">
        <a:solidFill>
          <a:schemeClr val="tx1"/>
        </a:solidFill>
        <a:latin typeface="Arial" pitchFamily="34" charset="0"/>
        <a:ea typeface="ヒラギノ角ゴ Pro W3" pitchFamily="-84" charset="-128"/>
        <a:cs typeface="+mn-cs"/>
      </a:defRPr>
    </a:lvl2pPr>
    <a:lvl3pPr marL="914400" algn="l" rtl="0" fontAlgn="base">
      <a:spcBef>
        <a:spcPct val="0"/>
      </a:spcBef>
      <a:spcAft>
        <a:spcPct val="0"/>
      </a:spcAft>
      <a:defRPr sz="2400" kern="1200">
        <a:solidFill>
          <a:schemeClr val="tx1"/>
        </a:solidFill>
        <a:latin typeface="Arial" pitchFamily="34" charset="0"/>
        <a:ea typeface="ヒラギノ角ゴ Pro W3" pitchFamily="-84" charset="-128"/>
        <a:cs typeface="+mn-cs"/>
      </a:defRPr>
    </a:lvl3pPr>
    <a:lvl4pPr marL="1371600" algn="l" rtl="0" fontAlgn="base">
      <a:spcBef>
        <a:spcPct val="0"/>
      </a:spcBef>
      <a:spcAft>
        <a:spcPct val="0"/>
      </a:spcAft>
      <a:defRPr sz="2400" kern="1200">
        <a:solidFill>
          <a:schemeClr val="tx1"/>
        </a:solidFill>
        <a:latin typeface="Arial" pitchFamily="34" charset="0"/>
        <a:ea typeface="ヒラギノ角ゴ Pro W3" pitchFamily="-84" charset="-128"/>
        <a:cs typeface="+mn-cs"/>
      </a:defRPr>
    </a:lvl4pPr>
    <a:lvl5pPr marL="1828800" algn="l" rtl="0" fontAlgn="base">
      <a:spcBef>
        <a:spcPct val="0"/>
      </a:spcBef>
      <a:spcAft>
        <a:spcPct val="0"/>
      </a:spcAft>
      <a:defRPr sz="2400" kern="1200">
        <a:solidFill>
          <a:schemeClr val="tx1"/>
        </a:solidFill>
        <a:latin typeface="Arial" pitchFamily="34" charset="0"/>
        <a:ea typeface="ヒラギノ角ゴ Pro W3" pitchFamily="-84" charset="-128"/>
        <a:cs typeface="+mn-cs"/>
      </a:defRPr>
    </a:lvl5pPr>
    <a:lvl6pPr marL="2286000" algn="l" defTabSz="914400" rtl="0" eaLnBrk="1" latinLnBrk="0" hangingPunct="1">
      <a:defRPr sz="2400" kern="1200">
        <a:solidFill>
          <a:schemeClr val="tx1"/>
        </a:solidFill>
        <a:latin typeface="Arial" pitchFamily="34" charset="0"/>
        <a:ea typeface="ヒラギノ角ゴ Pro W3" pitchFamily="-84" charset="-128"/>
        <a:cs typeface="+mn-cs"/>
      </a:defRPr>
    </a:lvl6pPr>
    <a:lvl7pPr marL="2743200" algn="l" defTabSz="914400" rtl="0" eaLnBrk="1" latinLnBrk="0" hangingPunct="1">
      <a:defRPr sz="2400" kern="1200">
        <a:solidFill>
          <a:schemeClr val="tx1"/>
        </a:solidFill>
        <a:latin typeface="Arial" pitchFamily="34" charset="0"/>
        <a:ea typeface="ヒラギノ角ゴ Pro W3" pitchFamily="-84" charset="-128"/>
        <a:cs typeface="+mn-cs"/>
      </a:defRPr>
    </a:lvl7pPr>
    <a:lvl8pPr marL="3200400" algn="l" defTabSz="914400" rtl="0" eaLnBrk="1" latinLnBrk="0" hangingPunct="1">
      <a:defRPr sz="2400" kern="1200">
        <a:solidFill>
          <a:schemeClr val="tx1"/>
        </a:solidFill>
        <a:latin typeface="Arial" pitchFamily="34" charset="0"/>
        <a:ea typeface="ヒラギノ角ゴ Pro W3" pitchFamily="-84" charset="-128"/>
        <a:cs typeface="+mn-cs"/>
      </a:defRPr>
    </a:lvl8pPr>
    <a:lvl9pPr marL="3657600" algn="l" defTabSz="914400" rtl="0" eaLnBrk="1" latinLnBrk="0" hangingPunct="1">
      <a:defRPr sz="2400" kern="1200">
        <a:solidFill>
          <a:schemeClr val="tx1"/>
        </a:solidFill>
        <a:latin typeface="Arial" pitchFamily="34" charset="0"/>
        <a:ea typeface="ヒラギノ角ゴ Pro W3" pitchFamily="-8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srgbClr val="FF0000"/>
    </p:penClr>
  </p:showPr>
  <p:clrMru>
    <a:srgbClr val="00AEEF"/>
    <a:srgbClr val="005DAA"/>
    <a:srgbClr val="58585A"/>
    <a:srgbClr val="FF7600"/>
    <a:srgbClr val="D91B5C"/>
    <a:srgbClr val="872175"/>
    <a:srgbClr val="009999"/>
    <a:srgbClr val="01B4E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14" autoAdjust="0"/>
    <p:restoredTop sz="94648" autoAdjust="0"/>
  </p:normalViewPr>
  <p:slideViewPr>
    <p:cSldViewPr>
      <p:cViewPr>
        <p:scale>
          <a:sx n="100" d="100"/>
          <a:sy n="100" d="100"/>
        </p:scale>
        <p:origin x="-1070" y="634"/>
      </p:cViewPr>
      <p:guideLst>
        <p:guide orient="horz" pos="2160"/>
        <p:guide pos="2880"/>
      </p:guideLst>
    </p:cSldViewPr>
  </p:slideViewPr>
  <p:outlineViewPr>
    <p:cViewPr>
      <p:scale>
        <a:sx n="75" d="100"/>
        <a:sy n="75"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59" d="100"/>
          <a:sy n="159" d="100"/>
        </p:scale>
        <p:origin x="-6480" y="-10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9459" name="Rectangle 3"/>
          <p:cNvSpPr>
            <a:spLocks noGrp="1" noChangeArrowheads="1"/>
          </p:cNvSpPr>
          <p:nvPr>
            <p:ph type="dt" sz="quarter" idx="1"/>
          </p:nvPr>
        </p:nvSpPr>
        <p:spPr bwMode="auto">
          <a:xfrm>
            <a:off x="3971925"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9460" name="Rectangle 4"/>
          <p:cNvSpPr>
            <a:spLocks noGrp="1" noChangeArrowheads="1"/>
          </p:cNvSpPr>
          <p:nvPr>
            <p:ph type="ftr" sz="quarter" idx="2"/>
          </p:nvPr>
        </p:nvSpPr>
        <p:spPr bwMode="auto">
          <a:xfrm>
            <a:off x="0"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19461" name="Rectangle 5"/>
          <p:cNvSpPr>
            <a:spLocks noGrp="1" noChangeArrowheads="1"/>
          </p:cNvSpPr>
          <p:nvPr>
            <p:ph type="sldNum" sz="quarter" idx="3"/>
          </p:nvPr>
        </p:nvSpPr>
        <p:spPr bwMode="auto">
          <a:xfrm>
            <a:off x="3971925"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eaLnBrk="0" hangingPunct="0">
              <a:defRPr sz="1200"/>
            </a:lvl1pPr>
          </a:lstStyle>
          <a:p>
            <a:pPr>
              <a:defRPr/>
            </a:pPr>
            <a:fld id="{0CF57CDB-8D2B-4F3B-8EED-F94C2D86F63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3075" name="Rectangle 3"/>
          <p:cNvSpPr>
            <a:spLocks noGrp="1" noChangeArrowheads="1"/>
          </p:cNvSpPr>
          <p:nvPr>
            <p:ph type="dt" idx="1"/>
          </p:nvPr>
        </p:nvSpPr>
        <p:spPr bwMode="auto">
          <a:xfrm>
            <a:off x="3971925"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eaLnBrk="0" hangingPunct="0">
              <a:defRPr sz="1200">
                <a:latin typeface="Arial" pitchFamily="-107" charset="0"/>
                <a:ea typeface="ヒラギノ角ゴ Pro W3" pitchFamily="-107" charset="-128"/>
                <a:cs typeface="ヒラギノ角ゴ Pro W3" pitchFamily="-107" charset="-128"/>
              </a:defRPr>
            </a:lvl1pPr>
          </a:lstStyle>
          <a:p>
            <a:pPr>
              <a:defRPr/>
            </a:pPr>
            <a:endParaRPr lang="en-US"/>
          </a:p>
        </p:txBody>
      </p:sp>
      <p:sp>
        <p:nvSpPr>
          <p:cNvPr id="3079"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eaLnBrk="0" hangingPunct="0">
              <a:defRPr sz="1200"/>
            </a:lvl1pPr>
          </a:lstStyle>
          <a:p>
            <a:pPr>
              <a:defRPr/>
            </a:pPr>
            <a:fld id="{2FF8CDB3-42EF-40B0-BFD2-D5B17AE77A0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1pPr>
    <a:lvl2pPr marL="4572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2pPr>
    <a:lvl3pPr marL="9144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3pPr>
    <a:lvl4pPr marL="13716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4pPr>
    <a:lvl5pPr marL="1828800" algn="l" rtl="0" eaLnBrk="0" fontAlgn="base" hangingPunct="0">
      <a:spcBef>
        <a:spcPct val="30000"/>
      </a:spcBef>
      <a:spcAft>
        <a:spcPct val="0"/>
      </a:spcAft>
      <a:defRPr sz="1200" kern="1200">
        <a:solidFill>
          <a:schemeClr val="tx1"/>
        </a:solidFill>
        <a:latin typeface="Arial" pitchFamily="-107" charset="0"/>
        <a:ea typeface="ヒラギノ角ゴ Pro W3" pitchFamily="-107" charset="-128"/>
        <a:cs typeface="ヒラギノ角ゴ Pro W3" pitchFamily="-107"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4B9F7A2B-39D9-43F1-BA4F-39DE46BB801B}" type="slidenum">
              <a:rPr lang="en-US" altLang="en-US" smtClean="0"/>
              <a:pPr/>
              <a:t>1</a:t>
            </a:fld>
            <a:endParaRPr lang="en-US" alt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bg-BG" altLang="en-US" smtClean="0">
              <a:latin typeface="Arial" pitchFamily="34" charset="0"/>
              <a:ea typeface="ヒラギノ角ゴ Pro W3" pitchFamily="-8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bg-BG" altLang="en-US" smtClean="0">
              <a:latin typeface="Arial" pitchFamily="34" charset="0"/>
              <a:ea typeface="ヒラギノ角ゴ Pro W3" pitchFamily="-84" charset="-128"/>
            </a:endParaRPr>
          </a:p>
        </p:txBody>
      </p:sp>
      <p:sp>
        <p:nvSpPr>
          <p:cNvPr id="43012" name="Slide Number Placeholder 3"/>
          <p:cNvSpPr>
            <a:spLocks noGrp="1"/>
          </p:cNvSpPr>
          <p:nvPr>
            <p:ph type="sldNum" sz="quarter" idx="5"/>
          </p:nvPr>
        </p:nvSpPr>
        <p:spPr>
          <a:noFill/>
        </p:spPr>
        <p:txBody>
          <a:bodyPr/>
          <a:lstStyle/>
          <a:p>
            <a:fld id="{2D08EE73-1F93-40E7-A346-1670761028F5}" type="slidenum">
              <a:rPr lang="en-US" altLang="en-US" smtClean="0"/>
              <a:pPr/>
              <a:t>2</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bg-BG" altLang="en-US" smtClean="0">
              <a:latin typeface="Arial" pitchFamily="34" charset="0"/>
              <a:ea typeface="ヒラギノ角ゴ Pro W3" pitchFamily="-84" charset="-128"/>
            </a:endParaRPr>
          </a:p>
        </p:txBody>
      </p:sp>
      <p:sp>
        <p:nvSpPr>
          <p:cNvPr id="44036" name="Slide Number Placeholder 3"/>
          <p:cNvSpPr>
            <a:spLocks noGrp="1"/>
          </p:cNvSpPr>
          <p:nvPr>
            <p:ph type="sldNum" sz="quarter" idx="5"/>
          </p:nvPr>
        </p:nvSpPr>
        <p:spPr>
          <a:noFill/>
        </p:spPr>
        <p:txBody>
          <a:bodyPr/>
          <a:lstStyle/>
          <a:p>
            <a:fld id="{F7032A3F-A855-4083-9EAB-1149B1E2E9B8}" type="slidenum">
              <a:rPr lang="en-US" altLang="en-US" smtClean="0"/>
              <a:pPr/>
              <a:t>3</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bg-BG" altLang="en-US" smtClean="0">
              <a:latin typeface="Arial" pitchFamily="34" charset="0"/>
              <a:ea typeface="ヒラギノ角ゴ Pro W3" pitchFamily="-84" charset="-128"/>
            </a:endParaRPr>
          </a:p>
        </p:txBody>
      </p:sp>
      <p:sp>
        <p:nvSpPr>
          <p:cNvPr id="44036" name="Slide Number Placeholder 3"/>
          <p:cNvSpPr>
            <a:spLocks noGrp="1"/>
          </p:cNvSpPr>
          <p:nvPr>
            <p:ph type="sldNum" sz="quarter" idx="5"/>
          </p:nvPr>
        </p:nvSpPr>
        <p:spPr>
          <a:noFill/>
        </p:spPr>
        <p:txBody>
          <a:bodyPr/>
          <a:lstStyle/>
          <a:p>
            <a:fld id="{F7032A3F-A855-4083-9EAB-1149B1E2E9B8}" type="slidenum">
              <a:rPr lang="en-US" altLang="en-US" smtClean="0"/>
              <a:pPr/>
              <a:t>4</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bg-BG" altLang="en-US" smtClean="0">
              <a:latin typeface="Arial" pitchFamily="34" charset="0"/>
              <a:ea typeface="ヒラギノ角ゴ Pro W3" pitchFamily="-84" charset="-128"/>
            </a:endParaRPr>
          </a:p>
        </p:txBody>
      </p:sp>
      <p:sp>
        <p:nvSpPr>
          <p:cNvPr id="44036" name="Slide Number Placeholder 3"/>
          <p:cNvSpPr>
            <a:spLocks noGrp="1"/>
          </p:cNvSpPr>
          <p:nvPr>
            <p:ph type="sldNum" sz="quarter" idx="5"/>
          </p:nvPr>
        </p:nvSpPr>
        <p:spPr>
          <a:noFill/>
        </p:spPr>
        <p:txBody>
          <a:bodyPr/>
          <a:lstStyle/>
          <a:p>
            <a:fld id="{F7032A3F-A855-4083-9EAB-1149B1E2E9B8}" type="slidenum">
              <a:rPr lang="en-US" altLang="en-US" smtClean="0"/>
              <a:pPr/>
              <a:t>5</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FF8CDB3-42EF-40B0-BFD2-D5B17AE77A06}" type="slidenum">
              <a:rPr lang="en-US" smtClean="0"/>
              <a:pPr>
                <a:defRPr/>
              </a:pPr>
              <a:t>33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2978150" y="646113"/>
            <a:ext cx="2508250" cy="9540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Година 201</a:t>
            </a:r>
            <a:r>
              <a:rPr lang="en-US" altLang="en-US" sz="1400" dirty="0" smtClean="0">
                <a:solidFill>
                  <a:srgbClr val="58585A"/>
                </a:solidFill>
                <a:latin typeface="Georgia" pitchFamily="18" charset="0"/>
                <a:ea typeface="MS PGothic" pitchFamily="34" charset="-128"/>
                <a:cs typeface="Georgia" pitchFamily="18" charset="0"/>
              </a:rPr>
              <a:t>7</a:t>
            </a:r>
            <a:r>
              <a:rPr lang="ru-RU" altLang="en-US" sz="1400" dirty="0" smtClean="0">
                <a:solidFill>
                  <a:srgbClr val="58585A"/>
                </a:solidFill>
                <a:latin typeface="Georgia" pitchFamily="18" charset="0"/>
                <a:ea typeface="MS PGothic" pitchFamily="34" charset="-128"/>
                <a:cs typeface="Georgia" pitchFamily="18" charset="0"/>
              </a:rPr>
              <a:t>-201</a:t>
            </a:r>
            <a:r>
              <a:rPr lang="en-US" altLang="en-US" sz="1400" dirty="0" smtClean="0">
                <a:solidFill>
                  <a:srgbClr val="58585A"/>
                </a:solidFill>
                <a:latin typeface="Georgia" pitchFamily="18" charset="0"/>
                <a:ea typeface="MS PGothic" pitchFamily="34" charset="-128"/>
                <a:cs typeface="Georgia" pitchFamily="18" charset="0"/>
              </a:rPr>
              <a:t>8</a:t>
            </a:r>
            <a:endParaRPr lang="ru-RU" altLang="en-US" sz="14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Президент РИ: </a:t>
            </a:r>
            <a:r>
              <a:rPr lang="bg-BG" altLang="en-US" sz="1400" dirty="0" smtClean="0">
                <a:solidFill>
                  <a:srgbClr val="58585A"/>
                </a:solidFill>
                <a:latin typeface="Georgia" pitchFamily="18" charset="0"/>
                <a:ea typeface="MS PGothic" pitchFamily="34" charset="-128"/>
                <a:cs typeface="Georgia" pitchFamily="18" charset="0"/>
              </a:rPr>
              <a:t>Йън Райзли</a:t>
            </a:r>
            <a:endParaRPr lang="ru-RU" altLang="en-US" sz="14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ДГ: Емил Коцев</a:t>
            </a:r>
          </a:p>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Дистрикт 2482</a:t>
            </a:r>
            <a:endParaRPr lang="en-US" altLang="en-US" sz="1400" dirty="0" smtClean="0">
              <a:solidFill>
                <a:srgbClr val="58585A"/>
              </a:solidFill>
              <a:latin typeface="Georgia" pitchFamily="18" charset="0"/>
              <a:ea typeface="MS PGothic" pitchFamily="34" charset="-128"/>
              <a:cs typeface="Georgia" pitchFamily="18" charset="0"/>
            </a:endParaRPr>
          </a:p>
        </p:txBody>
      </p:sp>
      <p:pic>
        <p:nvPicPr>
          <p:cNvPr id="5" name="Picture 5"/>
          <p:cNvPicPr>
            <a:picLocks noChangeAspect="1"/>
          </p:cNvPicPr>
          <p:nvPr userDrawn="1"/>
        </p:nvPicPr>
        <p:blipFill>
          <a:blip r:embed="rId2"/>
          <a:srcRect/>
          <a:stretch>
            <a:fillRect/>
          </a:stretch>
        </p:blipFill>
        <p:spPr bwMode="auto">
          <a:xfrm>
            <a:off x="228600" y="463550"/>
            <a:ext cx="2381250" cy="1217613"/>
          </a:xfrm>
          <a:prstGeom prst="rect">
            <a:avLst/>
          </a:prstGeom>
          <a:noFill/>
          <a:ln w="9525">
            <a:noFill/>
            <a:miter lim="800000"/>
            <a:headEnd/>
            <a:tailEnd/>
          </a:ln>
        </p:spPr>
      </p:pic>
      <p:sp>
        <p:nvSpPr>
          <p:cNvPr id="7" name="Title 1"/>
          <p:cNvSpPr>
            <a:spLocks noGrp="1"/>
          </p:cNvSpPr>
          <p:nvPr>
            <p:ph type="ctrTitle"/>
          </p:nvPr>
        </p:nvSpPr>
        <p:spPr>
          <a:xfrm>
            <a:off x="-76200" y="3429000"/>
            <a:ext cx="9296400" cy="990600"/>
          </a:xfrm>
          <a:prstGeom prst="rect">
            <a:avLst/>
          </a:prstGeom>
          <a:solidFill>
            <a:srgbClr val="00AEEF"/>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AEEF"/>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009999"/>
          </a:solidFill>
          <a:ln>
            <a:noFill/>
          </a:ln>
          <a:effectLst>
            <a:outerShdw blurRad="88900" dist="61087" dir="54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pic>
        <p:nvPicPr>
          <p:cNvPr id="6" name="Picture 7"/>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FF7600"/>
          </a:solidFill>
          <a:ln>
            <a:noFill/>
          </a:ln>
          <a:effectLst>
            <a:outerShdw blurRad="88900" dist="61087" dir="54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pic>
        <p:nvPicPr>
          <p:cNvPr id="6" name="Picture 7"/>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4" name="Title 1"/>
          <p:cNvSpPr>
            <a:spLocks noGrp="1"/>
          </p:cNvSpPr>
          <p:nvPr>
            <p:ph type="title"/>
          </p:nvPr>
        </p:nvSpPr>
        <p:spPr>
          <a:xfrm>
            <a:off x="381000" y="228600"/>
            <a:ext cx="8763000" cy="533400"/>
          </a:xfrm>
          <a:prstGeom prst="rect">
            <a:avLst/>
          </a:prstGeom>
        </p:spPr>
        <p:txBody>
          <a:bodyPr lIns="0" tIns="0" rIns="0" bIns="0" anchor="ctr" anchorCtr="0"/>
          <a:lstStyle>
            <a:lvl1pPr algn="l">
              <a:defRPr sz="1800">
                <a:solidFill>
                  <a:schemeClr val="bg1">
                    <a:lumMod val="85000"/>
                  </a:schemeClr>
                </a:solidFill>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722313" y="4406900"/>
            <a:ext cx="7772400" cy="1362075"/>
          </a:xfrm>
          <a:prstGeom prst="rect">
            <a:avLst/>
          </a:prstGeom>
        </p:spPr>
        <p:txBody>
          <a:bodyPr anchor="t"/>
          <a:lstStyle>
            <a:lvl1pPr algn="l">
              <a:defRPr sz="4000" b="0" i="0" cap="all">
                <a:latin typeface="Arial Narrow"/>
                <a:cs typeface="Arial Narrow"/>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Georgia"/>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3600">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Arial Narrow"/>
                <a:cs typeface="Arial Narrow"/>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Georgia"/>
                <a:cs typeface="Georgia"/>
              </a:defRPr>
            </a:lvl1pPr>
            <a:lvl2pPr>
              <a:defRPr sz="2800">
                <a:latin typeface="Georgia"/>
                <a:cs typeface="Georgia"/>
              </a:defRPr>
            </a:lvl2pPr>
            <a:lvl3pPr>
              <a:defRPr sz="2400">
                <a:latin typeface="Georgia"/>
                <a:cs typeface="Georgia"/>
              </a:defRPr>
            </a:lvl3pPr>
            <a:lvl4pPr>
              <a:defRPr sz="2000">
                <a:latin typeface="Georgia"/>
                <a:cs typeface="Georgia"/>
              </a:defRPr>
            </a:lvl4pPr>
            <a:lvl5pPr>
              <a:defRPr sz="2000">
                <a:latin typeface="Georgia"/>
                <a:cs typeface="Georgia"/>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Narrow"/>
                <a:cs typeface="Arial Narrow"/>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2638425" y="533400"/>
            <a:ext cx="2695575"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Година 201</a:t>
            </a:r>
            <a:r>
              <a:rPr lang="en-US" altLang="en-US" sz="1600" dirty="0" smtClean="0">
                <a:solidFill>
                  <a:srgbClr val="58585A"/>
                </a:solidFill>
                <a:latin typeface="Georgia" pitchFamily="18" charset="0"/>
                <a:ea typeface="MS PGothic" pitchFamily="34" charset="-128"/>
                <a:cs typeface="Georgia" pitchFamily="18" charset="0"/>
              </a:rPr>
              <a:t>7</a:t>
            </a:r>
            <a:r>
              <a:rPr lang="ru-RU" altLang="en-US" sz="1600" dirty="0" smtClean="0">
                <a:solidFill>
                  <a:srgbClr val="58585A"/>
                </a:solidFill>
                <a:latin typeface="Georgia" pitchFamily="18" charset="0"/>
                <a:ea typeface="MS PGothic" pitchFamily="34" charset="-128"/>
                <a:cs typeface="Georgia" pitchFamily="18" charset="0"/>
              </a:rPr>
              <a:t>-201</a:t>
            </a:r>
            <a:r>
              <a:rPr lang="en-US" altLang="en-US" sz="1600" dirty="0" smtClean="0">
                <a:solidFill>
                  <a:srgbClr val="58585A"/>
                </a:solidFill>
                <a:latin typeface="Georgia" pitchFamily="18" charset="0"/>
                <a:ea typeface="MS PGothic" pitchFamily="34" charset="-128"/>
                <a:cs typeface="Georgia" pitchFamily="18" charset="0"/>
              </a:rPr>
              <a:t>8</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Президент РИ: </a:t>
            </a:r>
            <a:r>
              <a:rPr lang="bg-BG" altLang="en-US" sz="1600" dirty="0" smtClean="0">
                <a:solidFill>
                  <a:srgbClr val="58585A"/>
                </a:solidFill>
                <a:latin typeface="Georgia" pitchFamily="18" charset="0"/>
                <a:ea typeface="MS PGothic" pitchFamily="34" charset="-128"/>
                <a:cs typeface="Georgia" pitchFamily="18" charset="0"/>
              </a:rPr>
              <a:t>Ян Райзли</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ДГ: Емил Коцев</a:t>
            </a: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Дистрикт 2482</a:t>
            </a:r>
            <a:endParaRPr lang="en-US" altLang="en-US" sz="1600" dirty="0" smtClean="0">
              <a:solidFill>
                <a:srgbClr val="58585A"/>
              </a:solidFill>
              <a:latin typeface="Georgia" pitchFamily="18" charset="0"/>
              <a:ea typeface="MS PGothic" pitchFamily="34" charset="-128"/>
              <a:cs typeface="Georgia" pitchFamily="18" charset="0"/>
            </a:endParaRPr>
          </a:p>
        </p:txBody>
      </p:sp>
      <p:pic>
        <p:nvPicPr>
          <p:cNvPr id="5" name="Picture 5"/>
          <p:cNvPicPr>
            <a:picLocks noChangeAspect="1"/>
          </p:cNvPicPr>
          <p:nvPr userDrawn="1"/>
        </p:nvPicPr>
        <p:blipFill>
          <a:blip r:embed="rId2"/>
          <a:srcRect/>
          <a:stretch>
            <a:fillRect/>
          </a:stretch>
        </p:blipFill>
        <p:spPr bwMode="auto">
          <a:xfrm>
            <a:off x="228600" y="463550"/>
            <a:ext cx="2381250" cy="1217613"/>
          </a:xfrm>
          <a:prstGeom prst="rect">
            <a:avLst/>
          </a:prstGeom>
          <a:noFill/>
          <a:ln w="9525">
            <a:noFill/>
            <a:miter lim="800000"/>
            <a:headEnd/>
            <a:tailEnd/>
          </a:ln>
        </p:spPr>
      </p:pic>
      <p:sp>
        <p:nvSpPr>
          <p:cNvPr id="7" name="Title 1"/>
          <p:cNvSpPr>
            <a:spLocks noGrp="1"/>
          </p:cNvSpPr>
          <p:nvPr>
            <p:ph type="ctrTitle" hasCustomPrompt="1"/>
          </p:nvPr>
        </p:nvSpPr>
        <p:spPr>
          <a:xfrm>
            <a:off x="0" y="3352800"/>
            <a:ext cx="9296400" cy="990600"/>
          </a:xfrm>
          <a:prstGeom prst="rect">
            <a:avLst/>
          </a:prstGeom>
          <a:solidFill>
            <a:srgbClr val="005DAA"/>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baseline="0">
                <a:solidFill>
                  <a:schemeClr val="bg1"/>
                </a:solidFill>
                <a:latin typeface="Arial Narrow"/>
                <a:cs typeface="Arial Narrow"/>
              </a:defRPr>
            </a:lvl1pPr>
          </a:lstStyle>
          <a:p>
            <a:r>
              <a:rPr lang="en-US" dirty="0" smtClean="0"/>
              <a:t>Rotary Community Corps (RCC)</a:t>
            </a:r>
            <a:endParaRPr lang="en-US" dirty="0"/>
          </a:p>
        </p:txBody>
      </p:sp>
      <p:sp>
        <p:nvSpPr>
          <p:cNvPr id="8" name="Subtitle 2"/>
          <p:cNvSpPr>
            <a:spLocks noGrp="1"/>
          </p:cNvSpPr>
          <p:nvPr>
            <p:ph type="subTitle" idx="1" hasCustomPrompt="1"/>
          </p:nvPr>
        </p:nvSpPr>
        <p:spPr>
          <a:xfrm>
            <a:off x="533400" y="4611744"/>
            <a:ext cx="6400800" cy="950856"/>
          </a:xfrm>
          <a:prstGeom prst="rect">
            <a:avLst/>
          </a:prstGeom>
        </p:spPr>
        <p:txBody>
          <a:bodyPr lIns="0" tIns="0" rIns="0" bIns="0">
            <a:normAutofit/>
          </a:bodyPr>
          <a:lstStyle>
            <a:lvl1pPr marL="0" indent="0" algn="l">
              <a:buNone/>
              <a:defRPr sz="2200" baseline="0">
                <a:solidFill>
                  <a:srgbClr val="005DAA"/>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bg-BG" dirty="0" smtClean="0"/>
              <a:t>Ротариански общностен корпус (РОК)</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2"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2" name="Picture 5"/>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accent1"/>
          </a:solidFill>
          <a:ln>
            <a:noFill/>
          </a:ln>
          <a:effectLst>
            <a:outerShdw blurRad="88900" dist="61087" dir="5400000" rotWithShape="0">
              <a:srgbClr val="808080">
                <a:alpha val="45999"/>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005DAA"/>
          </a:solidFill>
          <a:ln>
            <a:noFill/>
          </a:ln>
          <a:effectLst>
            <a:outerShdw blurRad="88900" dist="61087" dir="5400000" rotWithShape="0">
              <a:srgbClr val="808080">
                <a:alpha val="45999"/>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dirty="0" smtClean="0"/>
              <a:t>Click to edit Master title style</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009999"/>
          </a:solidFill>
          <a:ln>
            <a:noFill/>
          </a:ln>
          <a:effectLst>
            <a:outerShdw blurRad="88900" dist="61087" dir="5400000" rotWithShape="0">
              <a:srgbClr val="808080">
                <a:alpha val="45999"/>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FF7600"/>
          </a:solidFill>
          <a:ln>
            <a:noFill/>
          </a:ln>
          <a:effectLst>
            <a:outerShdw blurRad="88900" dist="61087" dir="5400000" rotWithShape="0">
              <a:srgbClr val="808080">
                <a:alpha val="45999"/>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a:srcRect r="60782"/>
          <a:stretch>
            <a:fillRect/>
          </a:stretch>
        </p:blipFill>
        <p:spPr bwMode="auto">
          <a:xfrm>
            <a:off x="6858000" y="469900"/>
            <a:ext cx="1708150" cy="890588"/>
          </a:xfrm>
          <a:prstGeom prst="rect">
            <a:avLst/>
          </a:prstGeom>
          <a:noFill/>
          <a:ln w="9525">
            <a:noFill/>
            <a:miter lim="800000"/>
            <a:headEnd/>
            <a:tailEnd/>
          </a:ln>
        </p:spPr>
      </p:pic>
      <p:pic>
        <p:nvPicPr>
          <p:cNvPr id="3" name="Picture 3"/>
          <p:cNvPicPr>
            <a:picLocks noChangeAspect="1"/>
          </p:cNvPicPr>
          <p:nvPr userDrawn="1"/>
        </p:nvPicPr>
        <p:blipFill>
          <a:blip r:embed="rId4"/>
          <a:srcRect/>
          <a:stretch>
            <a:fillRect/>
          </a:stretch>
        </p:blipFill>
        <p:spPr bwMode="auto">
          <a:xfrm>
            <a:off x="3048000" y="2590800"/>
            <a:ext cx="2381250" cy="1217613"/>
          </a:xfrm>
          <a:prstGeom prst="rect">
            <a:avLst/>
          </a:prstGeom>
          <a:noFill/>
          <a:ln w="9525">
            <a:noFill/>
            <a:miter lim="800000"/>
            <a:headEnd/>
            <a:tailEnd/>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2"/>
          <a:srcRect/>
          <a:stretch>
            <a:fillRect/>
          </a:stretch>
        </p:blipFill>
        <p:spPr bwMode="auto">
          <a:xfrm>
            <a:off x="3124200" y="1071563"/>
            <a:ext cx="2381250" cy="121920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2714625" y="601663"/>
            <a:ext cx="2695575"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Година 201</a:t>
            </a:r>
            <a:r>
              <a:rPr lang="en-US" altLang="en-US" sz="1600" dirty="0" smtClean="0">
                <a:solidFill>
                  <a:srgbClr val="58585A"/>
                </a:solidFill>
                <a:latin typeface="Georgia" pitchFamily="18" charset="0"/>
                <a:ea typeface="MS PGothic" pitchFamily="34" charset="-128"/>
                <a:cs typeface="Georgia" pitchFamily="18" charset="0"/>
              </a:rPr>
              <a:t>7</a:t>
            </a:r>
            <a:r>
              <a:rPr lang="ru-RU" altLang="en-US" sz="1600" dirty="0" smtClean="0">
                <a:solidFill>
                  <a:srgbClr val="58585A"/>
                </a:solidFill>
                <a:latin typeface="Georgia" pitchFamily="18" charset="0"/>
                <a:ea typeface="MS PGothic" pitchFamily="34" charset="-128"/>
                <a:cs typeface="Georgia" pitchFamily="18" charset="0"/>
              </a:rPr>
              <a:t>-201</a:t>
            </a:r>
            <a:r>
              <a:rPr lang="en-US" altLang="en-US" sz="1600" dirty="0" smtClean="0">
                <a:solidFill>
                  <a:srgbClr val="58585A"/>
                </a:solidFill>
                <a:latin typeface="Georgia" pitchFamily="18" charset="0"/>
                <a:ea typeface="MS PGothic" pitchFamily="34" charset="-128"/>
                <a:cs typeface="Georgia" pitchFamily="18" charset="0"/>
              </a:rPr>
              <a:t>8</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Президент РИ: </a:t>
            </a:r>
            <a:r>
              <a:rPr lang="bg-BG" altLang="en-US" sz="1600" dirty="0" smtClean="0">
                <a:solidFill>
                  <a:srgbClr val="58585A"/>
                </a:solidFill>
                <a:latin typeface="Georgia" pitchFamily="18" charset="0"/>
                <a:ea typeface="MS PGothic" pitchFamily="34" charset="-128"/>
                <a:cs typeface="Georgia" pitchFamily="18" charset="0"/>
              </a:rPr>
              <a:t>Ян Райзли</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ДГ: Емил Коцев</a:t>
            </a: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Дистрикт 2482</a:t>
            </a:r>
            <a:endParaRPr lang="en-US" altLang="en-US" sz="1600" dirty="0" smtClean="0">
              <a:solidFill>
                <a:srgbClr val="58585A"/>
              </a:solidFill>
              <a:latin typeface="Georgia" pitchFamily="18" charset="0"/>
              <a:ea typeface="MS PGothic" pitchFamily="34" charset="-128"/>
              <a:cs typeface="Georgia" pitchFamily="18" charset="0"/>
            </a:endParaRPr>
          </a:p>
        </p:txBody>
      </p:sp>
      <p:pic>
        <p:nvPicPr>
          <p:cNvPr id="5" name="Picture 5"/>
          <p:cNvPicPr>
            <a:picLocks noChangeAspect="1"/>
          </p:cNvPicPr>
          <p:nvPr userDrawn="1"/>
        </p:nvPicPr>
        <p:blipFill>
          <a:blip r:embed="rId2"/>
          <a:srcRect/>
          <a:stretch>
            <a:fillRect/>
          </a:stretch>
        </p:blipFill>
        <p:spPr bwMode="auto">
          <a:xfrm>
            <a:off x="228600" y="463550"/>
            <a:ext cx="2381250" cy="1217613"/>
          </a:xfrm>
          <a:prstGeom prst="rect">
            <a:avLst/>
          </a:prstGeom>
          <a:noFill/>
          <a:ln w="9525">
            <a:noFill/>
            <a:miter lim="800000"/>
            <a:headEnd/>
            <a:tailEnd/>
          </a:ln>
        </p:spPr>
      </p:pic>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a:srcRect/>
          <a:stretch>
            <a:fillRect/>
          </a:stretch>
        </p:blipFill>
        <p:spPr bwMode="auto">
          <a:xfrm>
            <a:off x="381000" y="2590800"/>
            <a:ext cx="3703638" cy="762000"/>
          </a:xfrm>
          <a:prstGeom prst="rect">
            <a:avLst/>
          </a:prstGeom>
          <a:noFill/>
          <a:ln w="9525">
            <a:noFill/>
            <a:miter lim="800000"/>
            <a:headEnd/>
            <a:tailEnd/>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a:srcRect/>
          <a:stretch>
            <a:fillRect/>
          </a:stretch>
        </p:blipFill>
        <p:spPr bwMode="auto">
          <a:xfrm>
            <a:off x="5181600" y="2600325"/>
            <a:ext cx="3703638" cy="762000"/>
          </a:xfrm>
          <a:prstGeom prst="rect">
            <a:avLst/>
          </a:prstGeom>
          <a:noFill/>
          <a:ln w="9525">
            <a:noFill/>
            <a:miter lim="800000"/>
            <a:headEnd/>
            <a:tailEnd/>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a:srcRect/>
          <a:stretch>
            <a:fillRect/>
          </a:stretch>
        </p:blipFill>
        <p:spPr bwMode="auto">
          <a:xfrm>
            <a:off x="2590800" y="2743200"/>
            <a:ext cx="3429000" cy="1754188"/>
          </a:xfrm>
          <a:prstGeom prst="rect">
            <a:avLst/>
          </a:prstGeom>
          <a:noFill/>
          <a:ln w="9525">
            <a:noFill/>
            <a:miter lim="800000"/>
            <a:headEnd/>
            <a:tailEnd/>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a:srcRect r="60782"/>
          <a:stretch>
            <a:fillRect/>
          </a:stretch>
        </p:blipFill>
        <p:spPr bwMode="auto">
          <a:xfrm>
            <a:off x="6651625" y="469900"/>
            <a:ext cx="1708150" cy="890588"/>
          </a:xfrm>
          <a:prstGeom prst="rect">
            <a:avLst/>
          </a:prstGeom>
          <a:noFill/>
          <a:ln w="9525">
            <a:noFill/>
            <a:miter lim="800000"/>
            <a:headEnd/>
            <a:tailEnd/>
          </a:ln>
        </p:spPr>
      </p:pic>
      <p:pic>
        <p:nvPicPr>
          <p:cNvPr id="3" name="Picture 3"/>
          <p:cNvPicPr>
            <a:picLocks noChangeAspect="1"/>
          </p:cNvPicPr>
          <p:nvPr userDrawn="1"/>
        </p:nvPicPr>
        <p:blipFill>
          <a:blip r:embed="rId4"/>
          <a:srcRect/>
          <a:stretch>
            <a:fillRect/>
          </a:stretch>
        </p:blipFill>
        <p:spPr bwMode="auto">
          <a:xfrm>
            <a:off x="7162800" y="4349750"/>
            <a:ext cx="1771650" cy="906463"/>
          </a:xfrm>
          <a:prstGeom prst="rect">
            <a:avLst/>
          </a:prstGeom>
          <a:noFill/>
          <a:ln w="9525">
            <a:noFill/>
            <a:miter lim="800000"/>
            <a:headEnd/>
            <a:tailEnd/>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Title and Content">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a:srcRect/>
          <a:stretch>
            <a:fillRect/>
          </a:stretch>
        </p:blipFill>
        <p:spPr bwMode="auto">
          <a:xfrm>
            <a:off x="228600" y="463550"/>
            <a:ext cx="2381250" cy="1217613"/>
          </a:xfrm>
          <a:prstGeom prst="rect">
            <a:avLst/>
          </a:prstGeom>
          <a:noFill/>
          <a:ln w="9525">
            <a:noFill/>
            <a:miter lim="800000"/>
            <a:headEnd/>
            <a:tailEnd/>
          </a:ln>
        </p:spPr>
      </p:pic>
      <p:sp>
        <p:nvSpPr>
          <p:cNvPr id="5" name="TextBox 4"/>
          <p:cNvSpPr txBox="1">
            <a:spLocks noChangeArrowheads="1"/>
          </p:cNvSpPr>
          <p:nvPr userDrawn="1"/>
        </p:nvSpPr>
        <p:spPr bwMode="auto">
          <a:xfrm>
            <a:off x="2714625" y="601663"/>
            <a:ext cx="2695575"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Година 201</a:t>
            </a:r>
            <a:r>
              <a:rPr lang="en-US" altLang="en-US" sz="1600" dirty="0" smtClean="0">
                <a:solidFill>
                  <a:srgbClr val="58585A"/>
                </a:solidFill>
                <a:latin typeface="Georgia" pitchFamily="18" charset="0"/>
                <a:ea typeface="MS PGothic" pitchFamily="34" charset="-128"/>
                <a:cs typeface="Georgia" pitchFamily="18" charset="0"/>
              </a:rPr>
              <a:t>7</a:t>
            </a:r>
            <a:r>
              <a:rPr lang="ru-RU" altLang="en-US" sz="1600" dirty="0" smtClean="0">
                <a:solidFill>
                  <a:srgbClr val="58585A"/>
                </a:solidFill>
                <a:latin typeface="Georgia" pitchFamily="18" charset="0"/>
                <a:ea typeface="MS PGothic" pitchFamily="34" charset="-128"/>
                <a:cs typeface="Georgia" pitchFamily="18" charset="0"/>
              </a:rPr>
              <a:t>-201</a:t>
            </a:r>
            <a:r>
              <a:rPr lang="en-US" altLang="en-US" sz="1600" dirty="0" smtClean="0">
                <a:solidFill>
                  <a:srgbClr val="58585A"/>
                </a:solidFill>
                <a:latin typeface="Georgia" pitchFamily="18" charset="0"/>
                <a:ea typeface="MS PGothic" pitchFamily="34" charset="-128"/>
                <a:cs typeface="Georgia" pitchFamily="18" charset="0"/>
              </a:rPr>
              <a:t>8</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Президент РИ: </a:t>
            </a:r>
            <a:r>
              <a:rPr lang="bg-BG" altLang="en-US" sz="1600" dirty="0" smtClean="0">
                <a:solidFill>
                  <a:srgbClr val="58585A"/>
                </a:solidFill>
                <a:latin typeface="Georgia" pitchFamily="18" charset="0"/>
                <a:ea typeface="MS PGothic" pitchFamily="34" charset="-128"/>
                <a:cs typeface="Georgia" pitchFamily="18" charset="0"/>
              </a:rPr>
              <a:t>Ян Райзли</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ДГ: Емил Коцев</a:t>
            </a: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Дистрикт 2482</a:t>
            </a:r>
            <a:endParaRPr lang="en-US" altLang="en-US" sz="1600" dirty="0" smtClean="0">
              <a:solidFill>
                <a:srgbClr val="58585A"/>
              </a:solidFill>
              <a:latin typeface="Georgia" pitchFamily="18" charset="0"/>
              <a:ea typeface="MS PGothic" pitchFamily="34" charset="-128"/>
              <a:cs typeface="Georgia" pitchFamily="18" charset="0"/>
            </a:endParaRPr>
          </a:p>
        </p:txBody>
      </p:sp>
      <p:sp>
        <p:nvSpPr>
          <p:cNvPr id="7" name="Title 1"/>
          <p:cNvSpPr>
            <a:spLocks noGrp="1"/>
          </p:cNvSpPr>
          <p:nvPr>
            <p:ph type="ctrTitle"/>
          </p:nvPr>
        </p:nvSpPr>
        <p:spPr>
          <a:xfrm>
            <a:off x="-76200" y="3429000"/>
            <a:ext cx="9296400" cy="990600"/>
          </a:xfrm>
          <a:prstGeom prst="rect">
            <a:avLst/>
          </a:prstGeom>
          <a:solidFill>
            <a:schemeClr val="accent3"/>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3"/>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2714625" y="601663"/>
            <a:ext cx="2695575"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Година 201</a:t>
            </a:r>
            <a:r>
              <a:rPr lang="en-US" altLang="en-US" sz="1600" dirty="0" smtClean="0">
                <a:solidFill>
                  <a:srgbClr val="58585A"/>
                </a:solidFill>
                <a:latin typeface="Georgia" pitchFamily="18" charset="0"/>
                <a:ea typeface="MS PGothic" pitchFamily="34" charset="-128"/>
                <a:cs typeface="Georgia" pitchFamily="18" charset="0"/>
              </a:rPr>
              <a:t>7</a:t>
            </a:r>
            <a:r>
              <a:rPr lang="ru-RU" altLang="en-US" sz="1600" dirty="0" smtClean="0">
                <a:solidFill>
                  <a:srgbClr val="58585A"/>
                </a:solidFill>
                <a:latin typeface="Georgia" pitchFamily="18" charset="0"/>
                <a:ea typeface="MS PGothic" pitchFamily="34" charset="-128"/>
                <a:cs typeface="Georgia" pitchFamily="18" charset="0"/>
              </a:rPr>
              <a:t>-201</a:t>
            </a:r>
            <a:r>
              <a:rPr lang="en-US" altLang="en-US" sz="1600" dirty="0" smtClean="0">
                <a:solidFill>
                  <a:srgbClr val="58585A"/>
                </a:solidFill>
                <a:latin typeface="Georgia" pitchFamily="18" charset="0"/>
                <a:ea typeface="MS PGothic" pitchFamily="34" charset="-128"/>
                <a:cs typeface="Georgia" pitchFamily="18" charset="0"/>
              </a:rPr>
              <a:t>8</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Президент РИ: </a:t>
            </a:r>
            <a:r>
              <a:rPr lang="bg-BG" altLang="en-US" sz="1600" dirty="0" smtClean="0">
                <a:solidFill>
                  <a:srgbClr val="58585A"/>
                </a:solidFill>
                <a:latin typeface="Georgia" pitchFamily="18" charset="0"/>
                <a:ea typeface="MS PGothic" pitchFamily="34" charset="-128"/>
                <a:cs typeface="Georgia" pitchFamily="18" charset="0"/>
              </a:rPr>
              <a:t>Ян Райзли</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ДГ: Емил Коцев</a:t>
            </a: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Дистрикт 2482</a:t>
            </a:r>
            <a:endParaRPr lang="en-US" altLang="en-US" sz="1600" dirty="0" smtClean="0">
              <a:solidFill>
                <a:srgbClr val="58585A"/>
              </a:solidFill>
              <a:latin typeface="Georgia" pitchFamily="18" charset="0"/>
              <a:ea typeface="MS PGothic" pitchFamily="34" charset="-128"/>
              <a:cs typeface="Georgia" pitchFamily="18" charset="0"/>
            </a:endParaRPr>
          </a:p>
        </p:txBody>
      </p:sp>
      <p:pic>
        <p:nvPicPr>
          <p:cNvPr id="5" name="Picture 5"/>
          <p:cNvPicPr>
            <a:picLocks noChangeAspect="1"/>
          </p:cNvPicPr>
          <p:nvPr userDrawn="1"/>
        </p:nvPicPr>
        <p:blipFill>
          <a:blip r:embed="rId2"/>
          <a:srcRect/>
          <a:stretch>
            <a:fillRect/>
          </a:stretch>
        </p:blipFill>
        <p:spPr bwMode="auto">
          <a:xfrm>
            <a:off x="228600" y="463550"/>
            <a:ext cx="2381250" cy="1217613"/>
          </a:xfrm>
          <a:prstGeom prst="rect">
            <a:avLst/>
          </a:prstGeom>
          <a:noFill/>
          <a:ln w="9525">
            <a:noFill/>
            <a:miter lim="800000"/>
            <a:headEnd/>
            <a:tailEnd/>
          </a:ln>
        </p:spPr>
      </p:pic>
      <p:sp>
        <p:nvSpPr>
          <p:cNvPr id="7" name="Title 1"/>
          <p:cNvSpPr>
            <a:spLocks noGrp="1"/>
          </p:cNvSpPr>
          <p:nvPr>
            <p:ph type="ctrTitle"/>
          </p:nvPr>
        </p:nvSpPr>
        <p:spPr>
          <a:xfrm>
            <a:off x="-76200" y="3429000"/>
            <a:ext cx="9296400" cy="990600"/>
          </a:xfrm>
          <a:prstGeom prst="rect">
            <a:avLst/>
          </a:prstGeom>
          <a:solidFill>
            <a:schemeClr val="accent6"/>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6"/>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2714625" y="601663"/>
            <a:ext cx="2838450"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Година 201</a:t>
            </a:r>
            <a:r>
              <a:rPr lang="en-US" altLang="en-US" sz="1600" dirty="0" smtClean="0">
                <a:solidFill>
                  <a:srgbClr val="58585A"/>
                </a:solidFill>
                <a:latin typeface="Georgia" pitchFamily="18" charset="0"/>
                <a:ea typeface="MS PGothic" pitchFamily="34" charset="-128"/>
                <a:cs typeface="Georgia" pitchFamily="18" charset="0"/>
              </a:rPr>
              <a:t>7</a:t>
            </a:r>
            <a:r>
              <a:rPr lang="ru-RU" altLang="en-US" sz="1600" dirty="0" smtClean="0">
                <a:solidFill>
                  <a:srgbClr val="58585A"/>
                </a:solidFill>
                <a:latin typeface="Georgia" pitchFamily="18" charset="0"/>
                <a:ea typeface="MS PGothic" pitchFamily="34" charset="-128"/>
                <a:cs typeface="Georgia" pitchFamily="18" charset="0"/>
              </a:rPr>
              <a:t>-201</a:t>
            </a:r>
            <a:r>
              <a:rPr lang="en-US" altLang="en-US" sz="1600" dirty="0" smtClean="0">
                <a:solidFill>
                  <a:srgbClr val="58585A"/>
                </a:solidFill>
                <a:latin typeface="Georgia" pitchFamily="18" charset="0"/>
                <a:ea typeface="MS PGothic" pitchFamily="34" charset="-128"/>
                <a:cs typeface="Georgia" pitchFamily="18" charset="0"/>
              </a:rPr>
              <a:t>8</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Президент РИ: </a:t>
            </a:r>
            <a:r>
              <a:rPr lang="bg-BG" altLang="en-US" sz="1600" dirty="0" smtClean="0">
                <a:solidFill>
                  <a:srgbClr val="58585A"/>
                </a:solidFill>
                <a:latin typeface="Georgia" pitchFamily="18" charset="0"/>
                <a:ea typeface="MS PGothic" pitchFamily="34" charset="-128"/>
                <a:cs typeface="Georgia" pitchFamily="18" charset="0"/>
              </a:rPr>
              <a:t>Йън Райзли</a:t>
            </a:r>
            <a:endParaRPr lang="ru-RU" altLang="en-US" sz="16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ДГ: Емил Коцев</a:t>
            </a:r>
          </a:p>
          <a:p>
            <a:pPr eaLnBrk="1" hangingPunct="1">
              <a:defRPr/>
            </a:pPr>
            <a:r>
              <a:rPr lang="ru-RU" altLang="en-US" sz="1600" dirty="0" smtClean="0">
                <a:solidFill>
                  <a:srgbClr val="58585A"/>
                </a:solidFill>
                <a:latin typeface="Georgia" pitchFamily="18" charset="0"/>
                <a:ea typeface="MS PGothic" pitchFamily="34" charset="-128"/>
                <a:cs typeface="Georgia" pitchFamily="18" charset="0"/>
              </a:rPr>
              <a:t>Дистрикт 2482</a:t>
            </a:r>
            <a:endParaRPr lang="en-US" altLang="en-US" sz="1600" dirty="0" smtClean="0">
              <a:solidFill>
                <a:srgbClr val="58585A"/>
              </a:solidFill>
              <a:latin typeface="Georgia" pitchFamily="18" charset="0"/>
              <a:ea typeface="MS PGothic" pitchFamily="34" charset="-128"/>
              <a:cs typeface="Georgia" pitchFamily="18" charset="0"/>
            </a:endParaRPr>
          </a:p>
        </p:txBody>
      </p:sp>
      <p:pic>
        <p:nvPicPr>
          <p:cNvPr id="3" name="Picture 5"/>
          <p:cNvPicPr>
            <a:picLocks noChangeAspect="1"/>
          </p:cNvPicPr>
          <p:nvPr userDrawn="1"/>
        </p:nvPicPr>
        <p:blipFill>
          <a:blip r:embed="rId2"/>
          <a:srcRect/>
          <a:stretch>
            <a:fillRect/>
          </a:stretch>
        </p:blipFill>
        <p:spPr bwMode="auto">
          <a:xfrm>
            <a:off x="228600" y="463550"/>
            <a:ext cx="2381250" cy="1217613"/>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chemeClr val="accent1"/>
          </a:solidFill>
          <a:ln>
            <a:noFill/>
          </a:ln>
          <a:effectLst>
            <a:outerShdw blurRad="88900" dist="61087" dir="54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pic>
        <p:nvPicPr>
          <p:cNvPr id="6" name="Picture 7"/>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005DAA"/>
          </a:solidFill>
          <a:ln>
            <a:noFill/>
          </a:ln>
          <a:effectLst>
            <a:outerShdw blurRad="88900" dist="61087" dir="54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pic>
        <p:nvPicPr>
          <p:cNvPr id="6" name="Picture 7"/>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chemeClr val="tx2"/>
          </a:solidFill>
          <a:ln>
            <a:noFill/>
          </a:ln>
          <a:effectLst>
            <a:outerShdw blurRad="88900" dist="61087" dir="54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pic>
        <p:nvPicPr>
          <p:cNvPr id="6" name="Picture 7"/>
          <p:cNvPicPr>
            <a:picLocks noChangeAspect="1"/>
          </p:cNvPicPr>
          <p:nvPr userDrawn="1"/>
        </p:nvPicPr>
        <p:blipFill>
          <a:blip r:embed="rId2"/>
          <a:srcRect/>
          <a:stretch>
            <a:fillRect/>
          </a:stretch>
        </p:blipFill>
        <p:spPr bwMode="auto">
          <a:xfrm>
            <a:off x="7315200" y="457200"/>
            <a:ext cx="1390650" cy="711200"/>
          </a:xfrm>
          <a:prstGeom prst="rect">
            <a:avLst/>
          </a:prstGeom>
          <a:solidFill>
            <a:schemeClr val="bg1"/>
          </a:solidFill>
          <a:ln w="9525">
            <a:noFill/>
            <a:miter lim="800000"/>
            <a:headEnd/>
            <a:tailEnd/>
          </a:ln>
        </p:spPr>
      </p:pic>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image" Target="../media/image1.png"/><Relationship Id="rId2" Type="http://schemas.openxmlformats.org/officeDocument/2006/relationships/slideLayout" Target="../slideLayouts/slideLayout8.xml"/><Relationship Id="rId16"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E6E5D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pic>
        <p:nvPicPr>
          <p:cNvPr id="1027" name="Picture 3"/>
          <p:cNvPicPr>
            <a:picLocks noChangeAspect="1"/>
          </p:cNvPicPr>
          <p:nvPr/>
        </p:nvPicPr>
        <p:blipFill>
          <a:blip r:embed="rId8"/>
          <a:srcRect/>
          <a:stretch>
            <a:fillRect/>
          </a:stretch>
        </p:blipFill>
        <p:spPr bwMode="auto">
          <a:xfrm>
            <a:off x="458788" y="6165850"/>
            <a:ext cx="1216025" cy="457200"/>
          </a:xfrm>
          <a:prstGeom prst="rect">
            <a:avLst/>
          </a:prstGeom>
          <a:noFill/>
          <a:ln w="9525">
            <a:noFill/>
            <a:miter lim="800000"/>
            <a:headEnd/>
            <a:tailEnd/>
          </a:ln>
        </p:spPr>
      </p:pic>
      <p:pic>
        <p:nvPicPr>
          <p:cNvPr id="1028" name="Picture 4"/>
          <p:cNvPicPr>
            <a:picLocks noChangeAspect="1"/>
          </p:cNvPicPr>
          <p:nvPr userDrawn="1"/>
        </p:nvPicPr>
        <p:blipFill>
          <a:blip r:embed="rId9"/>
          <a:srcRect/>
          <a:stretch>
            <a:fillRect/>
          </a:stretch>
        </p:blipFill>
        <p:spPr bwMode="auto">
          <a:xfrm>
            <a:off x="5562600" y="152400"/>
            <a:ext cx="3124200" cy="3124200"/>
          </a:xfrm>
          <a:prstGeom prst="rect">
            <a:avLst/>
          </a:prstGeom>
          <a:noFill/>
          <a:ln w="9525">
            <a:noFill/>
            <a:miter lim="800000"/>
            <a:headEnd/>
            <a:tailEnd/>
          </a:ln>
        </p:spPr>
      </p:pic>
      <p:sp>
        <p:nvSpPr>
          <p:cNvPr id="5" name="TextBox 2"/>
          <p:cNvSpPr txBox="1"/>
          <p:nvPr userDrawn="1"/>
        </p:nvSpPr>
        <p:spPr>
          <a:xfrm>
            <a:off x="5130800" y="6172200"/>
            <a:ext cx="3975100" cy="677863"/>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bg-BG" sz="1200" b="1" cap="all" dirty="0" smtClean="0">
                <a:solidFill>
                  <a:srgbClr val="00AEEF"/>
                </a:solidFill>
              </a:rPr>
              <a:t>тренинг семинар за елект президенти и секретари</a:t>
            </a:r>
            <a:r>
              <a:rPr lang="en-US" sz="1200" b="1" cap="all" dirty="0" smtClean="0">
                <a:solidFill>
                  <a:srgbClr val="00AEEF"/>
                </a:solidFill>
              </a:rPr>
              <a:t>, </a:t>
            </a:r>
            <a:r>
              <a:rPr lang="bg-BG" sz="1200" b="1" cap="all" dirty="0" smtClean="0">
                <a:solidFill>
                  <a:srgbClr val="00AEEF"/>
                </a:solidFill>
              </a:rPr>
              <a:t>10-12 </a:t>
            </a:r>
            <a:r>
              <a:rPr lang="bg-BG" sz="1200" b="1" dirty="0" smtClean="0">
                <a:solidFill>
                  <a:srgbClr val="00AEEF"/>
                </a:solidFill>
              </a:rPr>
              <a:t>март </a:t>
            </a:r>
            <a:r>
              <a:rPr lang="bg-BG" sz="1200" b="1" cap="all" dirty="0" smtClean="0">
                <a:solidFill>
                  <a:srgbClr val="00AEEF"/>
                </a:solidFill>
              </a:rPr>
              <a:t>2017, </a:t>
            </a:r>
            <a:r>
              <a:rPr lang="bg-BG" sz="1200" b="1" dirty="0" smtClean="0">
                <a:solidFill>
                  <a:srgbClr val="00AEEF"/>
                </a:solidFill>
              </a:rPr>
              <a:t>хотел „Калина Палас“, гр. Трявна</a:t>
            </a:r>
            <a:endParaRPr lang="en-US" sz="1600" dirty="0" smtClean="0">
              <a:solidFill>
                <a:srgbClr val="00AEEF"/>
              </a:solidFill>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604" r:id="rId1"/>
    <p:sldLayoutId id="2147484605" r:id="rId2"/>
    <p:sldLayoutId id="2147484606" r:id="rId3"/>
    <p:sldLayoutId id="2147484607" r:id="rId4"/>
    <p:sldLayoutId id="2147484608" r:id="rId5"/>
    <p:sldLayoutId id="2147484609" r:id="rId6"/>
  </p:sldLayoutIdLst>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7086600" y="6477000"/>
            <a:ext cx="1600200" cy="138113"/>
          </a:xfrm>
          <a:prstGeom prst="rect">
            <a:avLst/>
          </a:prstGeom>
          <a:noFill/>
        </p:spPr>
        <p:txBody>
          <a:bodyPr lIns="0" tIns="0" rIns="0" bIns="0">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algn="r">
              <a:defRPr/>
            </a:pPr>
            <a:r>
              <a:rPr lang="en-US" sz="900" dirty="0" smtClean="0">
                <a:solidFill>
                  <a:srgbClr val="BCBDC0"/>
                </a:solidFill>
                <a:latin typeface="Arial Narrow" pitchFamily="34" charset="0"/>
              </a:rPr>
              <a:t>TITLE  |  </a:t>
            </a:r>
            <a:fld id="{C7FD0E2E-DED8-491A-8E5A-A4A8E60598E9}" type="slidenum">
              <a:rPr lang="en-US" sz="900" smtClean="0">
                <a:solidFill>
                  <a:srgbClr val="BCBDC0"/>
                </a:solidFill>
                <a:latin typeface="Arial Narrow" pitchFamily="34" charset="0"/>
              </a:rPr>
              <a:pPr algn="r">
                <a:defRPr/>
              </a:pPr>
              <a:t>‹#›</a:t>
            </a:fld>
            <a:r>
              <a:rPr lang="en-US" sz="900" dirty="0" smtClean="0">
                <a:solidFill>
                  <a:srgbClr val="BCBDC0"/>
                </a:solidFill>
                <a:latin typeface="Arial Narrow" pitchFamily="34" charset="0"/>
              </a:rPr>
              <a:t>  </a:t>
            </a:r>
            <a:endParaRPr lang="en-US" sz="900" dirty="0" smtClean="0">
              <a:solidFill>
                <a:srgbClr val="958D85"/>
              </a:solidFill>
              <a:latin typeface="Arial Narrow" pitchFamily="34" charset="0"/>
            </a:endParaRPr>
          </a:p>
        </p:txBody>
      </p:sp>
      <p:pic>
        <p:nvPicPr>
          <p:cNvPr id="2051" name="Picture 5"/>
          <p:cNvPicPr>
            <a:picLocks noChangeAspect="1"/>
          </p:cNvPicPr>
          <p:nvPr/>
        </p:nvPicPr>
        <p:blipFill>
          <a:blip r:embed="rId17"/>
          <a:srcRect/>
          <a:stretch>
            <a:fillRect/>
          </a:stretch>
        </p:blipFill>
        <p:spPr bwMode="auto">
          <a:xfrm>
            <a:off x="457200" y="6299200"/>
            <a:ext cx="895350" cy="336550"/>
          </a:xfrm>
          <a:prstGeom prst="rect">
            <a:avLst/>
          </a:prstGeom>
          <a:noFill/>
          <a:ln w="9525">
            <a:noFill/>
            <a:miter lim="800000"/>
            <a:headEnd/>
            <a:tailEnd/>
          </a:ln>
        </p:spPr>
      </p:pic>
      <p:sp>
        <p:nvSpPr>
          <p:cNvPr id="4" name="TextBox 2"/>
          <p:cNvSpPr txBox="1"/>
          <p:nvPr userDrawn="1"/>
        </p:nvSpPr>
        <p:spPr>
          <a:xfrm>
            <a:off x="5130800" y="6172200"/>
            <a:ext cx="3975100" cy="677863"/>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bg-BG" sz="1200" b="1" cap="all" dirty="0" smtClean="0">
                <a:solidFill>
                  <a:srgbClr val="00AEEF"/>
                </a:solidFill>
              </a:rPr>
              <a:t>тренинг семинар за елект президенти и секретари</a:t>
            </a:r>
            <a:r>
              <a:rPr lang="en-US" sz="1200" b="1" cap="all" dirty="0" smtClean="0">
                <a:solidFill>
                  <a:srgbClr val="00AEEF"/>
                </a:solidFill>
              </a:rPr>
              <a:t>, </a:t>
            </a:r>
            <a:r>
              <a:rPr lang="bg-BG" sz="1200" b="1" cap="all" dirty="0" smtClean="0">
                <a:solidFill>
                  <a:srgbClr val="00AEEF"/>
                </a:solidFill>
              </a:rPr>
              <a:t>10-12 </a:t>
            </a:r>
            <a:r>
              <a:rPr lang="bg-BG" sz="1200" b="1" dirty="0" smtClean="0">
                <a:solidFill>
                  <a:srgbClr val="00AEEF"/>
                </a:solidFill>
              </a:rPr>
              <a:t>март </a:t>
            </a:r>
            <a:r>
              <a:rPr lang="bg-BG" sz="1200" b="1" cap="all" dirty="0" smtClean="0">
                <a:solidFill>
                  <a:srgbClr val="00AEEF"/>
                </a:solidFill>
              </a:rPr>
              <a:t>2017, </a:t>
            </a:r>
            <a:r>
              <a:rPr lang="bg-BG" sz="1200" b="1" dirty="0" smtClean="0">
                <a:solidFill>
                  <a:srgbClr val="00AEEF"/>
                </a:solidFill>
              </a:rPr>
              <a:t>хотел „Калина Палас“, гр. Трявна</a:t>
            </a:r>
            <a:endParaRPr lang="en-US" sz="1600" dirty="0" smtClean="0">
              <a:solidFill>
                <a:srgbClr val="00AEEF"/>
              </a:solidFill>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610" r:id="rId1"/>
    <p:sldLayoutId id="2147484611" r:id="rId2"/>
    <p:sldLayoutId id="2147484612" r:id="rId3"/>
    <p:sldLayoutId id="2147484613" r:id="rId4"/>
    <p:sldLayoutId id="2147484614" r:id="rId5"/>
    <p:sldLayoutId id="2147484615" r:id="rId6"/>
    <p:sldLayoutId id="2147484616" r:id="rId7"/>
    <p:sldLayoutId id="2147484617" r:id="rId8"/>
    <p:sldLayoutId id="2147484618" r:id="rId9"/>
    <p:sldLayoutId id="2147484599" r:id="rId10"/>
    <p:sldLayoutId id="2147484619" r:id="rId11"/>
    <p:sldLayoutId id="2147484600" r:id="rId12"/>
    <p:sldLayoutId id="2147484620" r:id="rId13"/>
    <p:sldLayoutId id="2147484621" r:id="rId14"/>
    <p:sldLayoutId id="2147484622" r:id="rId15"/>
  </p:sldLayoutIdLst>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7162800" y="6477000"/>
            <a:ext cx="1524000" cy="138113"/>
          </a:xfrm>
          <a:prstGeom prst="rect">
            <a:avLst/>
          </a:prstGeom>
          <a:noFill/>
        </p:spPr>
        <p:txBody>
          <a:bodyPr lIns="0" tIns="0" rIns="0" bIns="0">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algn="r">
              <a:defRPr/>
            </a:pPr>
            <a:r>
              <a:rPr lang="en-US" sz="900" dirty="0" smtClean="0">
                <a:solidFill>
                  <a:srgbClr val="BCBDC0"/>
                </a:solidFill>
                <a:latin typeface="Arial Narrow" pitchFamily="34" charset="0"/>
              </a:rPr>
              <a:t>TITLE |  </a:t>
            </a:r>
            <a:fld id="{E4C6421E-7203-4A86-A47A-C0A04035644D}" type="slidenum">
              <a:rPr lang="en-US" sz="900" smtClean="0">
                <a:solidFill>
                  <a:srgbClr val="BCBDC0"/>
                </a:solidFill>
                <a:latin typeface="Arial Narrow" pitchFamily="34" charset="0"/>
              </a:rPr>
              <a:pPr algn="r">
                <a:defRPr/>
              </a:pPr>
              <a:t>‹#›</a:t>
            </a:fld>
            <a:r>
              <a:rPr lang="en-US" sz="900" dirty="0" smtClean="0">
                <a:solidFill>
                  <a:srgbClr val="BCBDC0"/>
                </a:solidFill>
                <a:latin typeface="Arial Narrow" pitchFamily="34" charset="0"/>
              </a:rPr>
              <a:t>  </a:t>
            </a:r>
            <a:endParaRPr lang="en-US" sz="900" dirty="0" smtClean="0">
              <a:solidFill>
                <a:srgbClr val="958D85"/>
              </a:solidFill>
              <a:latin typeface="Arial Narrow" pitchFamily="34" charset="0"/>
            </a:endParaRPr>
          </a:p>
        </p:txBody>
      </p:sp>
      <p:pic>
        <p:nvPicPr>
          <p:cNvPr id="3075" name="Picture 3"/>
          <p:cNvPicPr>
            <a:picLocks noChangeAspect="1"/>
          </p:cNvPicPr>
          <p:nvPr/>
        </p:nvPicPr>
        <p:blipFill>
          <a:blip r:embed="rId8"/>
          <a:srcRect/>
          <a:stretch>
            <a:fillRect/>
          </a:stretch>
        </p:blipFill>
        <p:spPr bwMode="auto">
          <a:xfrm>
            <a:off x="457200" y="6299200"/>
            <a:ext cx="895350" cy="336550"/>
          </a:xfrm>
          <a:prstGeom prst="rect">
            <a:avLst/>
          </a:prstGeom>
          <a:noFill/>
          <a:ln w="9525">
            <a:noFill/>
            <a:miter lim="800000"/>
            <a:headEnd/>
            <a:tailEnd/>
          </a:ln>
        </p:spPr>
      </p:pic>
      <p:sp>
        <p:nvSpPr>
          <p:cNvPr id="4" name="TextBox 2"/>
          <p:cNvSpPr txBox="1"/>
          <p:nvPr userDrawn="1"/>
        </p:nvSpPr>
        <p:spPr>
          <a:xfrm>
            <a:off x="5130800" y="6172200"/>
            <a:ext cx="3975100" cy="677863"/>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bg-BG" sz="1200" b="1" cap="all" dirty="0" smtClean="0">
                <a:solidFill>
                  <a:srgbClr val="00AEEF"/>
                </a:solidFill>
              </a:rPr>
              <a:t>тренинг семинар за елект президенти и секретари</a:t>
            </a:r>
            <a:r>
              <a:rPr lang="en-US" sz="1200" b="1" cap="all" dirty="0" smtClean="0">
                <a:solidFill>
                  <a:srgbClr val="00AEEF"/>
                </a:solidFill>
              </a:rPr>
              <a:t>, </a:t>
            </a:r>
            <a:r>
              <a:rPr lang="bg-BG" sz="1200" b="1" cap="all" dirty="0" smtClean="0">
                <a:solidFill>
                  <a:srgbClr val="00AEEF"/>
                </a:solidFill>
              </a:rPr>
              <a:t>10-12 </a:t>
            </a:r>
            <a:r>
              <a:rPr lang="bg-BG" sz="1200" b="1" dirty="0" smtClean="0">
                <a:solidFill>
                  <a:srgbClr val="00AEEF"/>
                </a:solidFill>
              </a:rPr>
              <a:t>март </a:t>
            </a:r>
            <a:r>
              <a:rPr lang="bg-BG" sz="1200" b="1" cap="all" dirty="0" smtClean="0">
                <a:solidFill>
                  <a:srgbClr val="00AEEF"/>
                </a:solidFill>
              </a:rPr>
              <a:t>2017, </a:t>
            </a:r>
            <a:r>
              <a:rPr lang="bg-BG" sz="1200" b="1" dirty="0" smtClean="0">
                <a:solidFill>
                  <a:srgbClr val="00AEEF"/>
                </a:solidFill>
              </a:rPr>
              <a:t>хотел „Калина Палас“, гр. Трявна</a:t>
            </a:r>
            <a:endParaRPr lang="en-US" sz="1600" dirty="0" smtClean="0">
              <a:solidFill>
                <a:srgbClr val="00AEEF"/>
              </a:solidFill>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623" r:id="rId1"/>
    <p:sldLayoutId id="2147484624" r:id="rId2"/>
    <p:sldLayoutId id="2147484625" r:id="rId3"/>
    <p:sldLayoutId id="2147484626" r:id="rId4"/>
    <p:sldLayoutId id="2147484627" r:id="rId5"/>
    <p:sldLayoutId id="2147484628" r:id="rId6"/>
  </p:sldLayoutIdLst>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extBox 2"/>
          <p:cNvSpPr txBox="1"/>
          <p:nvPr userDrawn="1"/>
        </p:nvSpPr>
        <p:spPr>
          <a:xfrm>
            <a:off x="5130800" y="6172200"/>
            <a:ext cx="3975100" cy="677863"/>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bg-BG" sz="1200" b="1" cap="all" dirty="0" smtClean="0">
                <a:solidFill>
                  <a:srgbClr val="005DAA"/>
                </a:solidFill>
              </a:rPr>
              <a:t>тренинг семинар за елект президенти и секретари</a:t>
            </a:r>
            <a:r>
              <a:rPr lang="en-US" sz="1200" b="1" cap="all" dirty="0" smtClean="0">
                <a:solidFill>
                  <a:srgbClr val="005DAA"/>
                </a:solidFill>
              </a:rPr>
              <a:t>, </a:t>
            </a:r>
            <a:r>
              <a:rPr lang="bg-BG" sz="1200" b="1" cap="all" dirty="0" smtClean="0">
                <a:solidFill>
                  <a:srgbClr val="005DAA"/>
                </a:solidFill>
              </a:rPr>
              <a:t>10-12 </a:t>
            </a:r>
            <a:r>
              <a:rPr lang="bg-BG" sz="1200" b="1" dirty="0" smtClean="0">
                <a:solidFill>
                  <a:srgbClr val="005DAA"/>
                </a:solidFill>
              </a:rPr>
              <a:t>март </a:t>
            </a:r>
            <a:r>
              <a:rPr lang="bg-BG" sz="1200" b="1" cap="all" dirty="0" smtClean="0">
                <a:solidFill>
                  <a:srgbClr val="005DAA"/>
                </a:solidFill>
              </a:rPr>
              <a:t>2017, </a:t>
            </a:r>
            <a:r>
              <a:rPr lang="bg-BG" sz="1200" b="1" dirty="0" smtClean="0">
                <a:solidFill>
                  <a:srgbClr val="005DAA"/>
                </a:solidFill>
              </a:rPr>
              <a:t>хотел „Калина Палас“, гр. Трявна</a:t>
            </a:r>
            <a:endParaRPr lang="en-US" sz="1600" dirty="0" smtClean="0">
              <a:solidFill>
                <a:srgbClr val="005DAA"/>
              </a:solidFill>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629" r:id="rId1"/>
    <p:sldLayoutId id="2147484630" r:id="rId2"/>
    <p:sldLayoutId id="2147484631" r:id="rId3"/>
    <p:sldLayoutId id="2147484632" r:id="rId4"/>
    <p:sldLayoutId id="2147484633" r:id="rId5"/>
    <p:sldLayoutId id="2147484634" r:id="rId6"/>
    <p:sldLayoutId id="2147484601" r:id="rId7"/>
    <p:sldLayoutId id="2147484602" r:id="rId8"/>
    <p:sldLayoutId id="2147484603" r:id="rId9"/>
  </p:sldLayoutIdLst>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E5D8"/>
        </a:solidFill>
        <a:effectLst/>
      </p:bgPr>
    </p:bg>
    <p:spTree>
      <p:nvGrpSpPr>
        <p:cNvPr id="1" name=""/>
        <p:cNvGrpSpPr/>
        <p:nvPr/>
      </p:nvGrpSpPr>
      <p:grpSpPr>
        <a:xfrm>
          <a:off x="0" y="0"/>
          <a:ext cx="0" cy="0"/>
          <a:chOff x="0" y="0"/>
          <a:chExt cx="0" cy="0"/>
        </a:xfrm>
      </p:grpSpPr>
      <p:sp>
        <p:nvSpPr>
          <p:cNvPr id="3" name="Rectangle 2"/>
          <p:cNvSpPr>
            <a:spLocks noChangeArrowheads="1"/>
          </p:cNvSpPr>
          <p:nvPr/>
        </p:nvSpPr>
        <p:spPr bwMode="auto">
          <a:xfrm>
            <a:off x="-457200" y="3429000"/>
            <a:ext cx="9753600" cy="990600"/>
          </a:xfrm>
          <a:prstGeom prst="rect">
            <a:avLst/>
          </a:prstGeom>
          <a:solidFill>
            <a:schemeClr val="accent1"/>
          </a:solidFill>
          <a:ln>
            <a:noFill/>
          </a:ln>
          <a:effectLst>
            <a:outerShdw blurRad="40000" dist="23000" dir="5400000" rotWithShape="0">
              <a:srgbClr val="808080">
                <a:alpha val="34999"/>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ea typeface="+mn-ea"/>
            </a:endParaRPr>
          </a:p>
        </p:txBody>
      </p:sp>
      <p:sp>
        <p:nvSpPr>
          <p:cNvPr id="36867" name="Rectangle 10"/>
          <p:cNvSpPr txBox="1">
            <a:spLocks noChangeArrowheads="1"/>
          </p:cNvSpPr>
          <p:nvPr/>
        </p:nvSpPr>
        <p:spPr bwMode="auto">
          <a:xfrm>
            <a:off x="457200" y="3581400"/>
            <a:ext cx="7010400" cy="2209800"/>
          </a:xfrm>
          <a:prstGeom prst="rect">
            <a:avLst/>
          </a:prstGeom>
          <a:noFill/>
          <a:ln w="9525">
            <a:noFill/>
            <a:miter lim="800000"/>
            <a:headEnd/>
            <a:tailEnd/>
          </a:ln>
        </p:spPr>
        <p:txBody>
          <a:bodyPr lIns="0" tIns="0" rIns="0" bIns="0"/>
          <a:lstStyle/>
          <a:p>
            <a:pPr defTabSz="457200">
              <a:spcAft>
                <a:spcPts val="2400"/>
              </a:spcAft>
            </a:pPr>
            <a:r>
              <a:rPr lang="en-GB" altLang="en-US" sz="4400" dirty="0" smtClean="0">
                <a:solidFill>
                  <a:schemeClr val="bg1"/>
                </a:solidFill>
                <a:latin typeface="Arial Narrow Bold" pitchFamily="-84" charset="0"/>
              </a:rPr>
              <a:t>Rotary Community Corps (RCC)</a:t>
            </a:r>
            <a:endParaRPr lang="en-US" altLang="en-US" sz="4400" dirty="0">
              <a:solidFill>
                <a:schemeClr val="bg1"/>
              </a:solidFill>
              <a:latin typeface="Arial Narrow Bold" pitchFamily="-84" charset="0"/>
            </a:endParaRPr>
          </a:p>
          <a:p>
            <a:pPr defTabSz="457200"/>
            <a:r>
              <a:rPr lang="bg-BG" altLang="en-US" sz="2000" dirty="0" smtClean="0">
                <a:solidFill>
                  <a:srgbClr val="01B4E7"/>
                </a:solidFill>
                <a:latin typeface="Georgia" pitchFamily="18" charset="0"/>
              </a:rPr>
              <a:t>Ротариански общностен корпус (РОК)</a:t>
            </a:r>
            <a:endParaRPr lang="en-US" altLang="en-US" sz="2000" dirty="0">
              <a:solidFill>
                <a:srgbClr val="01B4E7"/>
              </a:solidFill>
              <a:latin typeface="Georgia" pitchFamily="18" charset="0"/>
            </a:endParaRPr>
          </a:p>
          <a:p>
            <a:pPr defTabSz="457200"/>
            <a:endParaRPr lang="bg-BG" altLang="en-US" sz="2000" dirty="0">
              <a:solidFill>
                <a:srgbClr val="01B4E7"/>
              </a:solidFill>
              <a:latin typeface="Georgia" pitchFamily="18" charset="0"/>
            </a:endParaRPr>
          </a:p>
          <a:p>
            <a:pPr defTabSz="457200"/>
            <a:r>
              <a:rPr lang="bg-BG" altLang="en-US" sz="2000" dirty="0" smtClean="0">
                <a:solidFill>
                  <a:srgbClr val="01B4E7"/>
                </a:solidFill>
                <a:latin typeface="Georgia" pitchFamily="18" charset="0"/>
              </a:rPr>
              <a:t>Стефан </a:t>
            </a:r>
            <a:r>
              <a:rPr lang="bg-BG" altLang="en-US" sz="2000" dirty="0" smtClean="0">
                <a:solidFill>
                  <a:srgbClr val="01B4E7"/>
                </a:solidFill>
                <a:latin typeface="Georgia" pitchFamily="18" charset="0"/>
              </a:rPr>
              <a:t>Стоянов</a:t>
            </a:r>
          </a:p>
          <a:p>
            <a:pPr defTabSz="457200"/>
            <a:r>
              <a:rPr lang="bg-BG" altLang="en-US" sz="2000" dirty="0" smtClean="0">
                <a:solidFill>
                  <a:srgbClr val="01B4E7"/>
                </a:solidFill>
                <a:latin typeface="Georgia" pitchFamily="18" charset="0"/>
              </a:rPr>
              <a:t>12.03.2017</a:t>
            </a:r>
            <a:endParaRPr lang="en-US" altLang="en-US" sz="2000" dirty="0">
              <a:solidFill>
                <a:srgbClr val="01B4E7"/>
              </a:solidFill>
              <a:latin typeface="Georgia" pitchFamily="18" charset="0"/>
            </a:endParaRPr>
          </a:p>
        </p:txBody>
      </p:sp>
      <p:sp>
        <p:nvSpPr>
          <p:cNvPr id="4" name="TextBox 2"/>
          <p:cNvSpPr txBox="1"/>
          <p:nvPr/>
        </p:nvSpPr>
        <p:spPr>
          <a:xfrm>
            <a:off x="5130800" y="6172200"/>
            <a:ext cx="3975100" cy="677863"/>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bg-BG" sz="1200" b="1" cap="all" dirty="0" smtClean="0">
                <a:solidFill>
                  <a:srgbClr val="00AEEF"/>
                </a:solidFill>
              </a:rPr>
              <a:t>тренинг семинар за елект президенти и секретари</a:t>
            </a:r>
            <a:r>
              <a:rPr lang="en-US" sz="1200" b="1" cap="all" dirty="0" smtClean="0">
                <a:solidFill>
                  <a:srgbClr val="00AEEF"/>
                </a:solidFill>
              </a:rPr>
              <a:t>, </a:t>
            </a:r>
            <a:r>
              <a:rPr lang="bg-BG" sz="1200" b="1" cap="all" dirty="0" smtClean="0">
                <a:solidFill>
                  <a:srgbClr val="00AEEF"/>
                </a:solidFill>
              </a:rPr>
              <a:t>10-12 </a:t>
            </a:r>
            <a:r>
              <a:rPr lang="bg-BG" sz="1200" b="1" dirty="0" smtClean="0">
                <a:solidFill>
                  <a:srgbClr val="00AEEF"/>
                </a:solidFill>
              </a:rPr>
              <a:t>март </a:t>
            </a:r>
            <a:r>
              <a:rPr lang="bg-BG" sz="1200" b="1" cap="all" dirty="0" smtClean="0">
                <a:solidFill>
                  <a:srgbClr val="00AEEF"/>
                </a:solidFill>
              </a:rPr>
              <a:t>2017, </a:t>
            </a:r>
            <a:r>
              <a:rPr lang="bg-BG" sz="1200" b="1" dirty="0" smtClean="0">
                <a:solidFill>
                  <a:srgbClr val="00AEEF"/>
                </a:solidFill>
              </a:rPr>
              <a:t>хотел „Калина Палас“, гр. Трявна</a:t>
            </a:r>
            <a:endParaRPr lang="en-US" sz="1600" dirty="0" smtClean="0">
              <a:solidFill>
                <a:srgbClr val="00AEEF"/>
              </a:solidFill>
            </a:endParaRPr>
          </a:p>
          <a:p>
            <a:pPr>
              <a:defRPr/>
            </a:pPr>
            <a:endParaRPr lang="en-US" sz="1400" dirty="0"/>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IMG_20160722_134531.jpg"/>
          <p:cNvPicPr>
            <a:picLocks noGrp="1" noChangeAspect="1"/>
          </p:cNvPicPr>
          <p:nvPr>
            <p:ph idx="1"/>
          </p:nvPr>
        </p:nvPicPr>
        <p:blipFill>
          <a:blip r:embed="rId2"/>
          <a:stretch>
            <a:fillRect/>
          </a:stretch>
        </p:blipFill>
        <p:spPr>
          <a:xfrm>
            <a:off x="1554691" y="1219200"/>
            <a:ext cx="6034617" cy="4525963"/>
          </a:xfrm>
        </p:spPr>
      </p:pic>
      <p:sp>
        <p:nvSpPr>
          <p:cNvPr id="5" name="Rectangle 4"/>
          <p:cNvSpPr/>
          <p:nvPr/>
        </p:nvSpPr>
        <p:spPr>
          <a:xfrm>
            <a:off x="2616176" y="3198168"/>
            <a:ext cx="3911648" cy="461665"/>
          </a:xfrm>
          <a:prstGeom prst="rect">
            <a:avLst/>
          </a:prstGeom>
        </p:spPr>
        <p:txBody>
          <a:bodyPr wrap="none">
            <a:spAutoFit/>
          </a:bodyPr>
          <a:lstStyle/>
          <a:p>
            <a:r>
              <a:rPr lang="bg-BG" altLang="en-US" dirty="0" smtClean="0">
                <a:latin typeface="Arial Narrow" pitchFamily="34" charset="0"/>
              </a:rPr>
              <a:t>Ротариански общностен корпус</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10" name="Content Placeholder 9" descr="20160427_200136.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427_195543.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427_193750.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427_204657.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27_203816_001 (1).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27_203742.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27_203832.jpg"/>
          <p:cNvPicPr>
            <a:picLocks noGrp="1" noChangeAspect="1"/>
          </p:cNvPicPr>
          <p:nvPr>
            <p:ph idx="1"/>
          </p:nvPr>
        </p:nvPicPr>
        <p:blipFill>
          <a:blip r:embed="rId2"/>
          <a:stretch>
            <a:fillRect/>
          </a:stretch>
        </p:blipFill>
        <p:spPr>
          <a:xfrm rot="5400000">
            <a:off x="1251170" y="2353250"/>
            <a:ext cx="4835878" cy="2720181"/>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520_230638.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514_190108.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3"/>
          <p:cNvSpPr>
            <a:spLocks noGrp="1"/>
          </p:cNvSpPr>
          <p:nvPr>
            <p:ph type="ctrTitle"/>
          </p:nvPr>
        </p:nvSpPr>
        <p:spPr bwMode="auto">
          <a:xfrm>
            <a:off x="0" y="2667000"/>
            <a:ext cx="9144000" cy="1600200"/>
          </a:xfrm>
          <a:noFill/>
          <a:ln>
            <a:miter lim="800000"/>
            <a:headEnd/>
            <a:tailEnd/>
          </a:ln>
        </p:spPr>
        <p:txBody>
          <a:bodyPr vert="horz" wrap="square" numCol="1" compatLnSpc="1">
            <a:prstTxWarp prst="textNoShape">
              <a:avLst/>
            </a:prstTxWarp>
          </a:bodyPr>
          <a:lstStyle/>
          <a:p>
            <a:pPr eaLnBrk="1" hangingPunct="1"/>
            <a:r>
              <a:rPr lang="bg-BG" altLang="en-US" sz="3600" dirty="0" smtClean="0">
                <a:latin typeface="Arial Narrow" pitchFamily="34" charset="0"/>
              </a:rPr>
              <a:t>Ротариански общностен корпус (РОК)</a:t>
            </a:r>
            <a:endParaRPr lang="en-US" altLang="en-US" sz="3600" dirty="0" smtClean="0">
              <a:latin typeface="Arial Narrow" pitchFamily="34" charset="0"/>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514_190123_001.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715_203056.jpg"/>
          <p:cNvPicPr>
            <a:picLocks noGrp="1" noChangeAspect="1"/>
          </p:cNvPicPr>
          <p:nvPr>
            <p:ph idx="1"/>
          </p:nvPr>
        </p:nvPicPr>
        <p:blipFill>
          <a:blip r:embed="rId2"/>
          <a:stretch>
            <a:fillRect/>
          </a:stretch>
        </p:blipFill>
        <p:spPr>
          <a:xfrm>
            <a:off x="548374" y="1219200"/>
            <a:ext cx="8047251" cy="4525963"/>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601_104916.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729_205524.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200204.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200232.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193511.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194812(0).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194812.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194814.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title"/>
          </p:nvPr>
        </p:nvSpPr>
        <p:spPr bwMode="auto">
          <a:xfrm>
            <a:off x="457200" y="457200"/>
            <a:ext cx="6096000" cy="487363"/>
          </a:xfrm>
          <a:noFill/>
          <a:ln>
            <a:miter lim="800000"/>
            <a:headEnd/>
            <a:tailEnd/>
          </a:ln>
        </p:spPr>
        <p:txBody>
          <a:bodyPr vert="horz" wrap="square" numCol="1" compatLnSpc="1">
            <a:prstTxWarp prst="textNoShape">
              <a:avLst/>
            </a:prstTxWarp>
          </a:bodyPr>
          <a:lstStyle/>
          <a:p>
            <a:pPr eaLnBrk="1" hangingPunct="1"/>
            <a:r>
              <a:rPr lang="bg-BG" altLang="en-US" dirty="0" smtClean="0">
                <a:latin typeface="Arial Narrow" pitchFamily="34" charset="0"/>
              </a:rPr>
              <a:t>Ротариански общностен корпус</a:t>
            </a:r>
            <a:endParaRPr lang="en-US" altLang="en-US" dirty="0" smtClean="0">
              <a:latin typeface="Arial Narrow" pitchFamily="34" charset="0"/>
            </a:endParaRPr>
          </a:p>
        </p:txBody>
      </p:sp>
      <p:sp>
        <p:nvSpPr>
          <p:cNvPr id="38915" name="Content Placeholder 2"/>
          <p:cNvSpPr>
            <a:spLocks noGrp="1"/>
          </p:cNvSpPr>
          <p:nvPr>
            <p:ph idx="1"/>
          </p:nvPr>
        </p:nvSpPr>
        <p:spPr bwMode="auto">
          <a:xfrm>
            <a:off x="457200" y="1219200"/>
            <a:ext cx="8458200" cy="4038600"/>
          </a:xfrm>
          <a:noFill/>
          <a:ln>
            <a:miter lim="800000"/>
            <a:headEnd/>
            <a:tailEnd/>
          </a:ln>
        </p:spPr>
        <p:txBody>
          <a:bodyPr vert="horz" wrap="square" lIns="0" tIns="0" rIns="0" bIns="0" numCol="1" anchor="t" anchorCtr="0" compatLnSpc="1">
            <a:prstTxWarp prst="textNoShape">
              <a:avLst/>
            </a:prstTxWarp>
          </a:bodyPr>
          <a:lstStyle/>
          <a:p>
            <a:pPr marL="0" indent="0" eaLnBrk="1" hangingPunct="1">
              <a:buFont typeface="Arial" pitchFamily="34" charset="0"/>
              <a:buNone/>
            </a:pPr>
            <a:endParaRPr lang="bg-BG" altLang="en-US" sz="1600" b="1" dirty="0" smtClean="0">
              <a:solidFill>
                <a:schemeClr val="accent1"/>
              </a:solidFill>
              <a:latin typeface="Georgia" pitchFamily="18" charset="0"/>
            </a:endParaRPr>
          </a:p>
          <a:p>
            <a:pPr marL="0" indent="0" eaLnBrk="1" hangingPunct="1">
              <a:buFont typeface="Arial" pitchFamily="34" charset="0"/>
              <a:buNone/>
            </a:pPr>
            <a:endParaRPr lang="bg-BG" altLang="en-US" sz="1600" b="1" dirty="0" smtClean="0">
              <a:solidFill>
                <a:schemeClr val="accent1"/>
              </a:solidFill>
              <a:latin typeface="Georgia" pitchFamily="18" charset="0"/>
            </a:endParaRPr>
          </a:p>
          <a:p>
            <a:pPr marL="0" indent="0" eaLnBrk="1" hangingPunct="1">
              <a:buFont typeface="Arial" pitchFamily="34" charset="0"/>
              <a:buNone/>
            </a:pPr>
            <a:endParaRPr lang="bg-BG" altLang="en-US" sz="1600" b="1" dirty="0" smtClean="0">
              <a:solidFill>
                <a:schemeClr val="accent1"/>
              </a:solidFill>
              <a:latin typeface="Georgia" pitchFamily="18" charset="0"/>
            </a:endParaRPr>
          </a:p>
          <a:p>
            <a:pPr marL="0" indent="0" eaLnBrk="1" hangingPunct="1">
              <a:buFont typeface="Arial" pitchFamily="34" charset="0"/>
              <a:buNone/>
            </a:pPr>
            <a:r>
              <a:rPr lang="bg-BG" altLang="en-US" sz="1600" b="1" dirty="0" smtClean="0">
                <a:solidFill>
                  <a:schemeClr val="accent1"/>
                </a:solidFill>
                <a:latin typeface="Georgia" pitchFamily="18" charset="0"/>
              </a:rPr>
              <a:t>Ротариански общностен корпус (РОК) е група от хора, които споделят нашата отдаденост да променим света чрез проекти за служене </a:t>
            </a:r>
            <a:endParaRPr lang="en-US" altLang="en-US" sz="1600" b="1" dirty="0" smtClean="0">
              <a:solidFill>
                <a:schemeClr val="accent1"/>
              </a:solidFill>
              <a:latin typeface="Georgia" pitchFamily="18" charset="0"/>
            </a:endParaRP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Членовете на един ротариански общностен корпус планират и изпълняват проекти в тяхната общност, но самите те не са членове на ротариански клуб.</a:t>
            </a: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Съществуват повече от 8 500 корпуса в над 90 държави. Ротарианските общностни корпуси са активни навсякъде, където има присъствие на Ротари: в градски и в селски райони, в развити и в развиващи се страни.</a:t>
            </a:r>
            <a:endParaRPr lang="en-US" altLang="en-US" sz="1600" dirty="0" smtClean="0">
              <a:latin typeface="Georgia" pitchFamily="18" charset="0"/>
            </a:endParaRPr>
          </a:p>
        </p:txBody>
      </p:sp>
    </p:spTree>
  </p:cSld>
  <p:clrMapOvr>
    <a:masterClrMapping/>
  </p:clrMapOvr>
  <p:transition spd="med" advClick="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194815.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408_194816.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pic>
        <p:nvPicPr>
          <p:cNvPr id="4" name="Content Placeholder 3" descr="20160729_200345.jpg"/>
          <p:cNvPicPr>
            <a:picLocks noGrp="1" noChangeAspect="1"/>
          </p:cNvPicPr>
          <p:nvPr>
            <p:ph idx="1"/>
          </p:nvPr>
        </p:nvPicPr>
        <p:blipFill>
          <a:blip r:embed="rId2"/>
          <a:stretch>
            <a:fillRect/>
          </a:stretch>
        </p:blipFill>
        <p:spPr>
          <a:xfrm>
            <a:off x="548374" y="1219200"/>
            <a:ext cx="8047251" cy="4525963"/>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altLang="en-US" dirty="0" smtClean="0">
                <a:latin typeface="Arial Narrow" pitchFamily="34" charset="0"/>
              </a:rPr>
              <a:t>Ротариански общностен корпус</a:t>
            </a:r>
            <a:endParaRPr lang="en-US" dirty="0"/>
          </a:p>
        </p:txBody>
      </p:sp>
      <p:sp>
        <p:nvSpPr>
          <p:cNvPr id="3" name="Content Placeholder 2"/>
          <p:cNvSpPr>
            <a:spLocks noGrp="1"/>
          </p:cNvSpPr>
          <p:nvPr>
            <p:ph idx="1"/>
          </p:nvPr>
        </p:nvSpPr>
        <p:spPr>
          <a:xfrm>
            <a:off x="457200" y="1219200"/>
            <a:ext cx="8229600" cy="4953000"/>
          </a:xfrm>
        </p:spPr>
        <p:txBody>
          <a:bodyPr/>
          <a:lstStyle/>
          <a:p>
            <a:pPr>
              <a:buNone/>
            </a:pPr>
            <a:r>
              <a:rPr lang="en-US" sz="2400" dirty="0" smtClean="0">
                <a:solidFill>
                  <a:srgbClr val="00AEEF"/>
                </a:solidFill>
              </a:rPr>
              <a:t>				Why </a:t>
            </a:r>
            <a:r>
              <a:rPr lang="en-US" sz="2400" dirty="0" smtClean="0">
                <a:solidFill>
                  <a:srgbClr val="00AEEF"/>
                </a:solidFill>
              </a:rPr>
              <a:t>Rotary Community Corps</a:t>
            </a:r>
            <a:r>
              <a:rPr lang="en-US" sz="2400" dirty="0" smtClean="0">
                <a:solidFill>
                  <a:srgbClr val="00AEEF"/>
                </a:solidFill>
              </a:rPr>
              <a:t>?</a:t>
            </a:r>
            <a:r>
              <a:rPr lang="en-US" sz="2400" dirty="0" smtClean="0"/>
              <a:t/>
            </a:r>
            <a:br>
              <a:rPr lang="en-US" sz="2400" dirty="0" smtClean="0"/>
            </a:br>
            <a:r>
              <a:rPr lang="en-US" sz="2400" dirty="0" smtClean="0"/>
              <a:t/>
            </a:r>
            <a:br>
              <a:rPr lang="en-US" sz="2400" dirty="0" smtClean="0"/>
            </a:br>
            <a:r>
              <a:rPr lang="en-US" sz="2200" dirty="0" smtClean="0"/>
              <a:t>“</a:t>
            </a:r>
            <a:r>
              <a:rPr lang="en-US" sz="2200" dirty="0" smtClean="0"/>
              <a:t>Rotary Community Corps are local. They are part of </a:t>
            </a:r>
            <a:r>
              <a:rPr lang="en-US" sz="2200" dirty="0" smtClean="0"/>
              <a:t>the community </a:t>
            </a:r>
            <a:r>
              <a:rPr lang="en-US" sz="2200" dirty="0" smtClean="0"/>
              <a:t>and help mobilize the community. They ensure that local needs are met. And most significantly, a Rotary Community Corps has a vested interest in its own success. Their members have to live with the results of their work; their commitments are the basis for sustainability. Rotary grant projects that establish Rotary Community Corps help to ensure that the project’s impact lives on in the community long after Rotary’s direct support ends</a:t>
            </a:r>
            <a:r>
              <a:rPr lang="en-US" sz="2200" dirty="0" smtClean="0"/>
              <a:t>.”</a:t>
            </a:r>
            <a:br>
              <a:rPr lang="en-US" sz="2200" dirty="0" smtClean="0"/>
            </a:br>
            <a:endParaRPr lang="en-US" sz="2200" dirty="0" smtClean="0"/>
          </a:p>
          <a:p>
            <a:pPr algn="r">
              <a:buNone/>
            </a:pPr>
            <a:r>
              <a:rPr lang="en-US" sz="2000" dirty="0" smtClean="0"/>
              <a:t>— </a:t>
            </a:r>
            <a:r>
              <a:rPr lang="en-US" sz="2000" dirty="0" smtClean="0"/>
              <a:t>Ron Denham, past district governor and founder of the Water and Sanitation Rotarian Action Group</a:t>
            </a:r>
            <a:endParaRPr lang="en-US"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title"/>
          </p:nvPr>
        </p:nvSpPr>
        <p:spPr bwMode="auto">
          <a:xfrm>
            <a:off x="457200" y="457200"/>
            <a:ext cx="6096000" cy="487363"/>
          </a:xfrm>
          <a:noFill/>
          <a:ln>
            <a:miter lim="800000"/>
            <a:headEnd/>
            <a:tailEnd/>
          </a:ln>
        </p:spPr>
        <p:txBody>
          <a:bodyPr vert="horz" wrap="square" numCol="1" compatLnSpc="1">
            <a:prstTxWarp prst="textNoShape">
              <a:avLst/>
            </a:prstTxWarp>
          </a:bodyPr>
          <a:lstStyle/>
          <a:p>
            <a:pPr eaLnBrk="1" hangingPunct="1"/>
            <a:r>
              <a:rPr lang="bg-BG" altLang="en-US" dirty="0" smtClean="0">
                <a:latin typeface="Arial Narrow" pitchFamily="34" charset="0"/>
              </a:rPr>
              <a:t>Ротариански общностен корпус</a:t>
            </a:r>
            <a:endParaRPr lang="en-US" altLang="en-US" dirty="0" smtClean="0">
              <a:latin typeface="Arial Narrow" pitchFamily="34" charset="0"/>
            </a:endParaRPr>
          </a:p>
        </p:txBody>
      </p:sp>
      <p:sp>
        <p:nvSpPr>
          <p:cNvPr id="38915" name="Content Placeholder 2"/>
          <p:cNvSpPr>
            <a:spLocks noGrp="1"/>
          </p:cNvSpPr>
          <p:nvPr>
            <p:ph idx="1"/>
          </p:nvPr>
        </p:nvSpPr>
        <p:spPr bwMode="auto">
          <a:xfrm>
            <a:off x="457200" y="1219200"/>
            <a:ext cx="8458200" cy="4419600"/>
          </a:xfrm>
          <a:noFill/>
          <a:ln>
            <a:miter lim="800000"/>
            <a:headEnd/>
            <a:tailEnd/>
          </a:ln>
        </p:spPr>
        <p:txBody>
          <a:bodyPr vert="horz" wrap="square" lIns="0" tIns="0" rIns="0" bIns="0" numCol="1" anchor="t" anchorCtr="0" compatLnSpc="1">
            <a:prstTxWarp prst="textNoShape">
              <a:avLst/>
            </a:prstTxWarp>
          </a:bodyPr>
          <a:lstStyle/>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Ротарианските общностни корпуси са екипи от мъже и жени, които работят за подобряване качеството на живот в техните общности в партньорство с ротарианските клубове.</a:t>
            </a: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Всеки ротариански общностен корпус се спонсорира от ротариански клуб спонсор. Както при ротаракт и интеракт клубовете, спонсориращият ротариански клуб е партньор в служенето.</a:t>
            </a: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Някои РОК са създадени за изпълнение на специфични краткотрайни проекти, докато други се заемат с по-големи и широкобхватни проблеми за неограничен срок.</a:t>
            </a: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РОК сами определят целите си съгласно специфичните нужди на тяхната общност. Като представители на общността, на която се служи, членовете на РОК привнасят ентусиазъм, творчество и устойчивост в проектите, които самите те планират и изпълняват. Те предлагат решения от общността за проблеми на общността.</a:t>
            </a:r>
            <a:endParaRPr lang="en-US" altLang="en-US" sz="1600" dirty="0" smtClean="0">
              <a:latin typeface="Georgia" pitchFamily="18" charset="0"/>
            </a:endParaRPr>
          </a:p>
        </p:txBody>
      </p:sp>
    </p:spTree>
  </p:cSld>
  <p:clrMapOvr>
    <a:masterClrMapping/>
  </p:clrMapOvr>
  <p:transition spd="med"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title"/>
          </p:nvPr>
        </p:nvSpPr>
        <p:spPr bwMode="auto">
          <a:xfrm>
            <a:off x="457200" y="457200"/>
            <a:ext cx="6096000" cy="487363"/>
          </a:xfrm>
          <a:noFill/>
          <a:ln>
            <a:miter lim="800000"/>
            <a:headEnd/>
            <a:tailEnd/>
          </a:ln>
        </p:spPr>
        <p:txBody>
          <a:bodyPr vert="horz" wrap="square" numCol="1" compatLnSpc="1">
            <a:prstTxWarp prst="textNoShape">
              <a:avLst/>
            </a:prstTxWarp>
          </a:bodyPr>
          <a:lstStyle/>
          <a:p>
            <a:pPr eaLnBrk="1" hangingPunct="1"/>
            <a:r>
              <a:rPr lang="bg-BG" altLang="en-US" dirty="0" smtClean="0">
                <a:latin typeface="Arial Narrow" pitchFamily="34" charset="0"/>
              </a:rPr>
              <a:t>Ротариански общностен корпус</a:t>
            </a:r>
            <a:endParaRPr lang="en-US" altLang="en-US" dirty="0" smtClean="0">
              <a:latin typeface="Arial Narrow" pitchFamily="34" charset="0"/>
            </a:endParaRPr>
          </a:p>
        </p:txBody>
      </p:sp>
      <p:sp>
        <p:nvSpPr>
          <p:cNvPr id="38915" name="Content Placeholder 2"/>
          <p:cNvSpPr>
            <a:spLocks noGrp="1"/>
          </p:cNvSpPr>
          <p:nvPr>
            <p:ph idx="1"/>
          </p:nvPr>
        </p:nvSpPr>
        <p:spPr bwMode="auto">
          <a:xfrm>
            <a:off x="457200" y="1219200"/>
            <a:ext cx="8458200" cy="4419600"/>
          </a:xfrm>
          <a:noFill/>
          <a:ln>
            <a:miter lim="800000"/>
            <a:headEnd/>
            <a:tailEnd/>
          </a:ln>
        </p:spPr>
        <p:txBody>
          <a:bodyPr vert="horz" wrap="square" lIns="0" tIns="0" rIns="0" bIns="0" numCol="1" anchor="t" anchorCtr="0" compatLnSpc="1">
            <a:prstTxWarp prst="textNoShape">
              <a:avLst/>
            </a:prstTxWarp>
          </a:bodyPr>
          <a:lstStyle/>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Членството в РОК е отворено за всеки възрастен от общността, който споделя ротарианското отдаване на служенето, но не е ротарианец.</a:t>
            </a: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Моделът на РОК е гъвкав и може да мобилизира доброволци от всички сфери на живота. Срещите се провеждат един или два пъти месечно. Членският внос (ако изобщо има такъв) е минимален. Тази гъвкавост насърчава разнообразие на членството и позволява на членовете да се фокусират напълно върху проектите за служене.</a:t>
            </a:r>
          </a:p>
          <a:p>
            <a:pPr marL="0" indent="0" eaLnBrk="1" hangingPunct="1">
              <a:buFont typeface="Arial" pitchFamily="34" charset="0"/>
              <a:buNone/>
            </a:pPr>
            <a:endParaRPr lang="bg-BG" altLang="en-US" sz="1600" dirty="0" smtClean="0">
              <a:latin typeface="Georgia" pitchFamily="18" charset="0"/>
            </a:endParaRPr>
          </a:p>
          <a:p>
            <a:pPr marL="0" indent="0" eaLnBrk="1" hangingPunct="1">
              <a:buFont typeface="Arial" pitchFamily="34" charset="0"/>
              <a:buNone/>
            </a:pPr>
            <a:r>
              <a:rPr lang="bg-BG" altLang="en-US" sz="1600" dirty="0" smtClean="0">
                <a:latin typeface="Georgia" pitchFamily="18" charset="0"/>
              </a:rPr>
              <a:t>РОК също така дава възможност на своите членовете да си сътрудничат с ротарианци и да развиват ценни лидерски качества.</a:t>
            </a:r>
            <a:endParaRPr lang="en-US" altLang="en-US" sz="1600" dirty="0" smtClean="0">
              <a:latin typeface="Georgia" pitchFamily="18" charset="0"/>
            </a:endParaRPr>
          </a:p>
        </p:txBody>
      </p:sp>
    </p:spTree>
  </p:cSld>
  <p:clrMapOvr>
    <a:masterClrMapping/>
  </p:clrMapOvr>
  <p:transition spd="med" advClick="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408_210206.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408_205956.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20160603_200232.jpg"/>
          <p:cNvPicPr>
            <a:picLocks noGrp="1" noChangeAspect="1"/>
          </p:cNvPicPr>
          <p:nvPr>
            <p:ph idx="1"/>
          </p:nvPr>
        </p:nvPicPr>
        <p:blipFill>
          <a:blip r:embed="rId2"/>
          <a:stretch>
            <a:fillRect/>
          </a:stretch>
        </p:blipFill>
        <p:spPr>
          <a:xfrm>
            <a:off x="548922" y="1219200"/>
            <a:ext cx="8046156" cy="4525963"/>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Ротариански общностен корпус</a:t>
            </a:r>
            <a:endParaRPr lang="en-US" dirty="0"/>
          </a:p>
        </p:txBody>
      </p:sp>
      <p:pic>
        <p:nvPicPr>
          <p:cNvPr id="4" name="Content Placeholder 3" descr="IMG_20160723_094937.jpg"/>
          <p:cNvPicPr>
            <a:picLocks noGrp="1" noChangeAspect="1"/>
          </p:cNvPicPr>
          <p:nvPr>
            <p:ph idx="1"/>
          </p:nvPr>
        </p:nvPicPr>
        <p:blipFill>
          <a:blip r:embed="rId2"/>
          <a:stretch>
            <a:fillRect/>
          </a:stretch>
        </p:blipFill>
        <p:spPr>
          <a:xfrm>
            <a:off x="1554691" y="1219200"/>
            <a:ext cx="6034617" cy="4525963"/>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ommunications_white">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19578</TotalTime>
  <Words>453</Words>
  <Application>Microsoft Office PowerPoint</Application>
  <PresentationFormat>On-screen Show (4:3)</PresentationFormat>
  <Paragraphs>71</Paragraphs>
  <Slides>33</Slides>
  <Notes>6</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Communications_white</vt:lpstr>
      <vt:lpstr>Custom Design</vt:lpstr>
      <vt:lpstr>2_Custom Design</vt:lpstr>
      <vt:lpstr>3_Custom Design</vt:lpstr>
      <vt:lpstr>Slide 1</vt:lpstr>
      <vt:lpstr>Ротариански общностен корпус (РОК)</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lpstr>Ротариански общностен корпус</vt:lpstr>
    </vt:vector>
  </TitlesOfParts>
  <Company>Rotary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 WS-06</dc:creator>
  <cp:lastModifiedBy>Stefan Stoyanov</cp:lastModifiedBy>
  <cp:revision>690</cp:revision>
  <cp:lastPrinted>2013-04-11T19:55:04Z</cp:lastPrinted>
  <dcterms:created xsi:type="dcterms:W3CDTF">2010-04-16T20:11:30Z</dcterms:created>
  <dcterms:modified xsi:type="dcterms:W3CDTF">2017-03-11T22:28:03Z</dcterms:modified>
</cp:coreProperties>
</file>